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45"/>
  </p:notesMasterIdLst>
  <p:sldIdLst>
    <p:sldId id="589" r:id="rId5"/>
    <p:sldId id="257" r:id="rId6"/>
    <p:sldId id="260" r:id="rId7"/>
    <p:sldId id="580" r:id="rId8"/>
    <p:sldId id="264" r:id="rId9"/>
    <p:sldId id="265" r:id="rId10"/>
    <p:sldId id="510" r:id="rId11"/>
    <p:sldId id="591" r:id="rId12"/>
    <p:sldId id="577" r:id="rId13"/>
    <p:sldId id="581" r:id="rId14"/>
    <p:sldId id="565" r:id="rId15"/>
    <p:sldId id="501" r:id="rId16"/>
    <p:sldId id="266" r:id="rId17"/>
    <p:sldId id="268" r:id="rId18"/>
    <p:sldId id="568" r:id="rId19"/>
    <p:sldId id="569" r:id="rId20"/>
    <p:sldId id="570" r:id="rId21"/>
    <p:sldId id="571" r:id="rId22"/>
    <p:sldId id="578" r:id="rId23"/>
    <p:sldId id="645" r:id="rId24"/>
    <p:sldId id="572" r:id="rId25"/>
    <p:sldId id="595" r:id="rId26"/>
    <p:sldId id="634" r:id="rId27"/>
    <p:sldId id="635" r:id="rId28"/>
    <p:sldId id="596" r:id="rId29"/>
    <p:sldId id="597" r:id="rId30"/>
    <p:sldId id="276" r:id="rId31"/>
    <p:sldId id="644" r:id="rId32"/>
    <p:sldId id="636" r:id="rId33"/>
    <p:sldId id="604" r:id="rId34"/>
    <p:sldId id="585" r:id="rId35"/>
    <p:sldId id="598" r:id="rId36"/>
    <p:sldId id="637" r:id="rId37"/>
    <p:sldId id="638" r:id="rId38"/>
    <p:sldId id="639" r:id="rId39"/>
    <p:sldId id="640" r:id="rId40"/>
    <p:sldId id="641" r:id="rId41"/>
    <p:sldId id="642" r:id="rId42"/>
    <p:sldId id="561" r:id="rId43"/>
    <p:sldId id="643" r:id="rId44"/>
  </p:sldIdLst>
  <p:sldSz cx="9144000" cy="5143500" type="screen16x9"/>
  <p:notesSz cx="6858000" cy="9144000"/>
  <p:defaultTextStyle>
    <a:defPPr marL="0" marR="0" indent="0" algn="l" defTabSz="342900" rtl="0" fontAlgn="auto" latinLnBrk="1" hangingPunct="0">
      <a:lnSpc>
        <a:spcPct val="100000"/>
      </a:lnSpc>
      <a:spcBef>
        <a:spcPts val="0"/>
      </a:spcBef>
      <a:spcAft>
        <a:spcPts val="0"/>
      </a:spcAft>
      <a:buClrTx/>
      <a:buSzTx/>
      <a:buFontTx/>
      <a:buNone/>
      <a:tabLst/>
      <a:defRPr kumimoji="0" sz="675" b="0" i="0" u="none" strike="noStrike" cap="none" spc="0" normalizeH="0" baseline="0">
        <a:ln>
          <a:noFill/>
        </a:ln>
        <a:solidFill>
          <a:srgbClr val="000000"/>
        </a:solidFill>
        <a:effectLst/>
        <a:uFillTx/>
      </a:defRPr>
    </a:defPPr>
    <a:lvl1pPr marL="0" marR="0" indent="0" algn="ctr" defTabSz="309563" rtl="0" fontAlgn="auto" latinLnBrk="0" hangingPunct="0">
      <a:lnSpc>
        <a:spcPct val="100000"/>
      </a:lnSpc>
      <a:spcBef>
        <a:spcPts val="0"/>
      </a:spcBef>
      <a:spcAft>
        <a:spcPts val="0"/>
      </a:spcAft>
      <a:buClrTx/>
      <a:buSzTx/>
      <a:buFontTx/>
      <a:buNone/>
      <a:tabLst/>
      <a:defRPr kumimoji="0" sz="1125"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1pPr>
    <a:lvl2pPr marL="0" marR="0" indent="171450" algn="ctr" defTabSz="309563" rtl="0" fontAlgn="auto" latinLnBrk="0" hangingPunct="0">
      <a:lnSpc>
        <a:spcPct val="100000"/>
      </a:lnSpc>
      <a:spcBef>
        <a:spcPts val="0"/>
      </a:spcBef>
      <a:spcAft>
        <a:spcPts val="0"/>
      </a:spcAft>
      <a:buClrTx/>
      <a:buSzTx/>
      <a:buFontTx/>
      <a:buNone/>
      <a:tabLst/>
      <a:defRPr kumimoji="0" sz="1125"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2pPr>
    <a:lvl3pPr marL="0" marR="0" indent="342900" algn="ctr" defTabSz="309563" rtl="0" fontAlgn="auto" latinLnBrk="0" hangingPunct="0">
      <a:lnSpc>
        <a:spcPct val="100000"/>
      </a:lnSpc>
      <a:spcBef>
        <a:spcPts val="0"/>
      </a:spcBef>
      <a:spcAft>
        <a:spcPts val="0"/>
      </a:spcAft>
      <a:buClrTx/>
      <a:buSzTx/>
      <a:buFontTx/>
      <a:buNone/>
      <a:tabLst/>
      <a:defRPr kumimoji="0" sz="1125"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3pPr>
    <a:lvl4pPr marL="0" marR="0" indent="514350" algn="ctr" defTabSz="309563" rtl="0" fontAlgn="auto" latinLnBrk="0" hangingPunct="0">
      <a:lnSpc>
        <a:spcPct val="100000"/>
      </a:lnSpc>
      <a:spcBef>
        <a:spcPts val="0"/>
      </a:spcBef>
      <a:spcAft>
        <a:spcPts val="0"/>
      </a:spcAft>
      <a:buClrTx/>
      <a:buSzTx/>
      <a:buFontTx/>
      <a:buNone/>
      <a:tabLst/>
      <a:defRPr kumimoji="0" sz="1125"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4pPr>
    <a:lvl5pPr marL="0" marR="0" indent="685800" algn="ctr" defTabSz="309563" rtl="0" fontAlgn="auto" latinLnBrk="0" hangingPunct="0">
      <a:lnSpc>
        <a:spcPct val="100000"/>
      </a:lnSpc>
      <a:spcBef>
        <a:spcPts val="0"/>
      </a:spcBef>
      <a:spcAft>
        <a:spcPts val="0"/>
      </a:spcAft>
      <a:buClrTx/>
      <a:buSzTx/>
      <a:buFontTx/>
      <a:buNone/>
      <a:tabLst/>
      <a:defRPr kumimoji="0" sz="1125"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5pPr>
    <a:lvl6pPr marL="0" marR="0" indent="857250" algn="ctr" defTabSz="309563" rtl="0" fontAlgn="auto" latinLnBrk="0" hangingPunct="0">
      <a:lnSpc>
        <a:spcPct val="100000"/>
      </a:lnSpc>
      <a:spcBef>
        <a:spcPts val="0"/>
      </a:spcBef>
      <a:spcAft>
        <a:spcPts val="0"/>
      </a:spcAft>
      <a:buClrTx/>
      <a:buSzTx/>
      <a:buFontTx/>
      <a:buNone/>
      <a:tabLst/>
      <a:defRPr kumimoji="0" sz="1125"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6pPr>
    <a:lvl7pPr marL="0" marR="0" indent="1028700" algn="ctr" defTabSz="309563" rtl="0" fontAlgn="auto" latinLnBrk="0" hangingPunct="0">
      <a:lnSpc>
        <a:spcPct val="100000"/>
      </a:lnSpc>
      <a:spcBef>
        <a:spcPts val="0"/>
      </a:spcBef>
      <a:spcAft>
        <a:spcPts val="0"/>
      </a:spcAft>
      <a:buClrTx/>
      <a:buSzTx/>
      <a:buFontTx/>
      <a:buNone/>
      <a:tabLst/>
      <a:defRPr kumimoji="0" sz="1125"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7pPr>
    <a:lvl8pPr marL="0" marR="0" indent="1200150" algn="ctr" defTabSz="309563" rtl="0" fontAlgn="auto" latinLnBrk="0" hangingPunct="0">
      <a:lnSpc>
        <a:spcPct val="100000"/>
      </a:lnSpc>
      <a:spcBef>
        <a:spcPts val="0"/>
      </a:spcBef>
      <a:spcAft>
        <a:spcPts val="0"/>
      </a:spcAft>
      <a:buClrTx/>
      <a:buSzTx/>
      <a:buFontTx/>
      <a:buNone/>
      <a:tabLst/>
      <a:defRPr kumimoji="0" sz="1125"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8pPr>
    <a:lvl9pPr marL="0" marR="0" indent="1371600" algn="ctr" defTabSz="309563" rtl="0" fontAlgn="auto" latinLnBrk="0" hangingPunct="0">
      <a:lnSpc>
        <a:spcPct val="100000"/>
      </a:lnSpc>
      <a:spcBef>
        <a:spcPts val="0"/>
      </a:spcBef>
      <a:spcAft>
        <a:spcPts val="0"/>
      </a:spcAft>
      <a:buClrTx/>
      <a:buSzTx/>
      <a:buFontTx/>
      <a:buNone/>
      <a:tabLst/>
      <a:defRPr kumimoji="0" sz="1125"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42092"/>
    <a:srgbClr val="F5C511"/>
    <a:srgbClr val="FFD579"/>
    <a:srgbClr val="F5ECFF"/>
    <a:srgbClr val="F3E6FF"/>
    <a:srgbClr val="E7D1FF"/>
    <a:srgbClr val="E3CAFF"/>
    <a:srgbClr val="9452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362718-95C8-2B43-903D-CD8603168DBC}" v="26" dt="2024-01-25T00:48:47.563"/>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ヒラギノ角ゴ ProN W6"/>
          <a:ea typeface="ヒラギノ角ゴ ProN W6"/>
          <a:cs typeface="ヒラギノ角ゴ ProN W6"/>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ヒラギノ角ゴ ProN W6"/>
          <a:ea typeface="ヒラギノ角ゴ ProN W6"/>
          <a:cs typeface="ヒラギノ角ゴ ProN W6"/>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ヒラギノ角ゴ ProN W6"/>
          <a:ea typeface="ヒラギノ角ゴ ProN W6"/>
          <a:cs typeface="ヒラギノ角ゴ ProN W6"/>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ヒラギノ角ゴ ProN W6"/>
          <a:ea typeface="ヒラギノ角ゴ ProN W6"/>
          <a:cs typeface="ヒラギノ角ゴ ProN W6"/>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ヒラギノ角ゴ ProN W6"/>
          <a:ea typeface="ヒラギノ角ゴ ProN W6"/>
          <a:cs typeface="ヒラギノ角ゴ ProN W6"/>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ヒラギノ角ゴ ProN W6"/>
          <a:ea typeface="ヒラギノ角ゴ ProN W6"/>
          <a:cs typeface="ヒラギノ角ゴ ProN W6"/>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ヒラギノ角ゴ ProN W6"/>
          <a:ea typeface="ヒラギノ角ゴ ProN W6"/>
          <a:cs typeface="ヒラギノ角ゴ ProN W6"/>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ヒラギノ角ゴ ProN W6"/>
          <a:ea typeface="ヒラギノ角ゴ ProN W6"/>
          <a:cs typeface="ヒラギノ角ゴ ProN W6"/>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ヒラギノ角ゴ ProN W6"/>
          <a:ea typeface="ヒラギノ角ゴ ProN W6"/>
          <a:cs typeface="ヒラギノ角ゴ ProN W6"/>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ヒラギノ角ゴ ProN W6"/>
          <a:ea typeface="ヒラギノ角ゴ ProN W6"/>
          <a:cs typeface="ヒラギノ角ゴ ProN W6"/>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ヒラギノ角ゴ ProN W6"/>
          <a:ea typeface="ヒラギノ角ゴ ProN W6"/>
          <a:cs typeface="ヒラギノ角ゴ ProN W6"/>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639"/>
    <p:restoredTop sz="94795"/>
  </p:normalViewPr>
  <p:slideViewPr>
    <p:cSldViewPr snapToGrid="0" showGuides="1">
      <p:cViewPr varScale="1">
        <p:scale>
          <a:sx n="160" d="100"/>
          <a:sy n="160" d="100"/>
        </p:scale>
        <p:origin x="20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石丸　美穂" userId="90f3b6a1-1c19-4a50-bd7d-63d713b3ba0a" providerId="ADAL" clId="{F8362718-95C8-2B43-903D-CD8603168DBC}"/>
    <pc:docChg chg="undo custSel addSld delSld modSld">
      <pc:chgData name="石丸　美穂" userId="90f3b6a1-1c19-4a50-bd7d-63d713b3ba0a" providerId="ADAL" clId="{F8362718-95C8-2B43-903D-CD8603168DBC}" dt="2024-01-25T00:53:16.499" v="4184" actId="20577"/>
      <pc:docMkLst>
        <pc:docMk/>
      </pc:docMkLst>
      <pc:sldChg chg="addSp modSp">
        <pc:chgData name="石丸　美穂" userId="90f3b6a1-1c19-4a50-bd7d-63d713b3ba0a" providerId="ADAL" clId="{F8362718-95C8-2B43-903D-CD8603168DBC}" dt="2024-01-19T14:34:09.302" v="1367"/>
        <pc:sldMkLst>
          <pc:docMk/>
          <pc:sldMk cId="0" sldId="257"/>
        </pc:sldMkLst>
        <pc:spChg chg="add mod">
          <ac:chgData name="石丸　美穂" userId="90f3b6a1-1c19-4a50-bd7d-63d713b3ba0a" providerId="ADAL" clId="{F8362718-95C8-2B43-903D-CD8603168DBC}" dt="2024-01-19T14:34:09.302" v="1367"/>
          <ac:spMkLst>
            <pc:docMk/>
            <pc:sldMk cId="0" sldId="257"/>
            <ac:spMk id="5" creationId="{7F979C9B-C8AD-5A24-E628-1A23F0AE4CB5}"/>
          </ac:spMkLst>
        </pc:spChg>
      </pc:sldChg>
      <pc:sldChg chg="addSp modSp">
        <pc:chgData name="石丸　美穂" userId="90f3b6a1-1c19-4a50-bd7d-63d713b3ba0a" providerId="ADAL" clId="{F8362718-95C8-2B43-903D-CD8603168DBC}" dt="2024-01-19T14:34:09.302" v="1367"/>
        <pc:sldMkLst>
          <pc:docMk/>
          <pc:sldMk cId="0" sldId="264"/>
        </pc:sldMkLst>
        <pc:spChg chg="add mod">
          <ac:chgData name="石丸　美穂" userId="90f3b6a1-1c19-4a50-bd7d-63d713b3ba0a" providerId="ADAL" clId="{F8362718-95C8-2B43-903D-CD8603168DBC}" dt="2024-01-19T14:34:09.302" v="1367"/>
          <ac:spMkLst>
            <pc:docMk/>
            <pc:sldMk cId="0" sldId="264"/>
            <ac:spMk id="7" creationId="{D25173DC-4CC3-A3AE-C44F-A2DE5C68B109}"/>
          </ac:spMkLst>
        </pc:spChg>
      </pc:sldChg>
      <pc:sldChg chg="addSp modSp">
        <pc:chgData name="石丸　美穂" userId="90f3b6a1-1c19-4a50-bd7d-63d713b3ba0a" providerId="ADAL" clId="{F8362718-95C8-2B43-903D-CD8603168DBC}" dt="2024-01-19T14:34:09.302" v="1367"/>
        <pc:sldMkLst>
          <pc:docMk/>
          <pc:sldMk cId="0" sldId="265"/>
        </pc:sldMkLst>
        <pc:spChg chg="add mod">
          <ac:chgData name="石丸　美穂" userId="90f3b6a1-1c19-4a50-bd7d-63d713b3ba0a" providerId="ADAL" clId="{F8362718-95C8-2B43-903D-CD8603168DBC}" dt="2024-01-19T14:34:09.302" v="1367"/>
          <ac:spMkLst>
            <pc:docMk/>
            <pc:sldMk cId="0" sldId="265"/>
            <ac:spMk id="6" creationId="{D13EF104-7FC7-511A-7B6B-F2EE1123BD76}"/>
          </ac:spMkLst>
        </pc:spChg>
      </pc:sldChg>
      <pc:sldChg chg="addSp modSp">
        <pc:chgData name="石丸　美穂" userId="90f3b6a1-1c19-4a50-bd7d-63d713b3ba0a" providerId="ADAL" clId="{F8362718-95C8-2B43-903D-CD8603168DBC}" dt="2024-01-19T14:34:09.302" v="1367"/>
        <pc:sldMkLst>
          <pc:docMk/>
          <pc:sldMk cId="0" sldId="266"/>
        </pc:sldMkLst>
        <pc:spChg chg="add mod">
          <ac:chgData name="石丸　美穂" userId="90f3b6a1-1c19-4a50-bd7d-63d713b3ba0a" providerId="ADAL" clId="{F8362718-95C8-2B43-903D-CD8603168DBC}" dt="2024-01-19T14:34:09.302" v="1367"/>
          <ac:spMkLst>
            <pc:docMk/>
            <pc:sldMk cId="0" sldId="266"/>
            <ac:spMk id="5" creationId="{D5E140D8-588C-3694-59DB-2661621E6EBE}"/>
          </ac:spMkLst>
        </pc:spChg>
      </pc:sldChg>
      <pc:sldChg chg="add">
        <pc:chgData name="石丸　美穂" userId="90f3b6a1-1c19-4a50-bd7d-63d713b3ba0a" providerId="ADAL" clId="{F8362718-95C8-2B43-903D-CD8603168DBC}" dt="2024-01-23T05:41:11.662" v="3550"/>
        <pc:sldMkLst>
          <pc:docMk/>
          <pc:sldMk cId="0" sldId="276"/>
        </pc:sldMkLst>
      </pc:sldChg>
      <pc:sldChg chg="addSp modSp mod">
        <pc:chgData name="石丸　美穂" userId="90f3b6a1-1c19-4a50-bd7d-63d713b3ba0a" providerId="ADAL" clId="{F8362718-95C8-2B43-903D-CD8603168DBC}" dt="2024-01-19T14:34:09.302" v="1367"/>
        <pc:sldMkLst>
          <pc:docMk/>
          <pc:sldMk cId="2624101234" sldId="501"/>
        </pc:sldMkLst>
        <pc:spChg chg="add mod">
          <ac:chgData name="石丸　美穂" userId="90f3b6a1-1c19-4a50-bd7d-63d713b3ba0a" providerId="ADAL" clId="{F8362718-95C8-2B43-903D-CD8603168DBC}" dt="2024-01-19T14:34:09.302" v="1367"/>
          <ac:spMkLst>
            <pc:docMk/>
            <pc:sldMk cId="2624101234" sldId="501"/>
            <ac:spMk id="2" creationId="{19B4F995-23D1-12E5-C034-ECB03D79FD4C}"/>
          </ac:spMkLst>
        </pc:spChg>
        <pc:spChg chg="mod">
          <ac:chgData name="石丸　美穂" userId="90f3b6a1-1c19-4a50-bd7d-63d713b3ba0a" providerId="ADAL" clId="{F8362718-95C8-2B43-903D-CD8603168DBC}" dt="2024-01-19T14:02:53.138" v="778" actId="207"/>
          <ac:spMkLst>
            <pc:docMk/>
            <pc:sldMk cId="2624101234" sldId="501"/>
            <ac:spMk id="7" creationId="{5D083FD4-281D-AF50-9AF0-CEA98F85D3D1}"/>
          </ac:spMkLst>
        </pc:spChg>
      </pc:sldChg>
      <pc:sldChg chg="addSp modSp mod">
        <pc:chgData name="石丸　美穂" userId="90f3b6a1-1c19-4a50-bd7d-63d713b3ba0a" providerId="ADAL" clId="{F8362718-95C8-2B43-903D-CD8603168DBC}" dt="2024-01-19T14:34:09.302" v="1367"/>
        <pc:sldMkLst>
          <pc:docMk/>
          <pc:sldMk cId="219378919" sldId="510"/>
        </pc:sldMkLst>
        <pc:spChg chg="mod">
          <ac:chgData name="石丸　美穂" userId="90f3b6a1-1c19-4a50-bd7d-63d713b3ba0a" providerId="ADAL" clId="{F8362718-95C8-2B43-903D-CD8603168DBC}" dt="2024-01-19T11:24:03.050" v="253" actId="20577"/>
          <ac:spMkLst>
            <pc:docMk/>
            <pc:sldMk cId="219378919" sldId="510"/>
            <ac:spMk id="3" creationId="{579683F3-F26C-5CF3-EAB2-F88A9D5DEFB7}"/>
          </ac:spMkLst>
        </pc:spChg>
        <pc:spChg chg="add mod">
          <ac:chgData name="石丸　美穂" userId="90f3b6a1-1c19-4a50-bd7d-63d713b3ba0a" providerId="ADAL" clId="{F8362718-95C8-2B43-903D-CD8603168DBC}" dt="2024-01-19T14:34:09.302" v="1367"/>
          <ac:spMkLst>
            <pc:docMk/>
            <pc:sldMk cId="219378919" sldId="510"/>
            <ac:spMk id="4" creationId="{A59EADE1-538B-D5E8-2EF2-E27F0EA56950}"/>
          </ac:spMkLst>
        </pc:spChg>
      </pc:sldChg>
      <pc:sldChg chg="modSp add mod">
        <pc:chgData name="石丸　美穂" userId="90f3b6a1-1c19-4a50-bd7d-63d713b3ba0a" providerId="ADAL" clId="{F8362718-95C8-2B43-903D-CD8603168DBC}" dt="2024-01-23T06:49:11.587" v="3939" actId="20577"/>
        <pc:sldMkLst>
          <pc:docMk/>
          <pc:sldMk cId="2435593372" sldId="561"/>
        </pc:sldMkLst>
        <pc:spChg chg="mod">
          <ac:chgData name="石丸　美穂" userId="90f3b6a1-1c19-4a50-bd7d-63d713b3ba0a" providerId="ADAL" clId="{F8362718-95C8-2B43-903D-CD8603168DBC}" dt="2024-01-23T06:49:11.587" v="3939" actId="20577"/>
          <ac:spMkLst>
            <pc:docMk/>
            <pc:sldMk cId="2435593372" sldId="561"/>
            <ac:spMk id="2" creationId="{45C6579B-8BBF-3B86-81B0-B14F9247A9B9}"/>
          </ac:spMkLst>
        </pc:spChg>
        <pc:spChg chg="mod">
          <ac:chgData name="石丸　美穂" userId="90f3b6a1-1c19-4a50-bd7d-63d713b3ba0a" providerId="ADAL" clId="{F8362718-95C8-2B43-903D-CD8603168DBC}" dt="2024-01-20T00:13:14.513" v="1788" actId="20577"/>
          <ac:spMkLst>
            <pc:docMk/>
            <pc:sldMk cId="2435593372" sldId="561"/>
            <ac:spMk id="4" creationId="{1AF576E8-60C0-BC95-C4E9-BB1B3D54FC97}"/>
          </ac:spMkLst>
        </pc:spChg>
        <pc:spChg chg="mod">
          <ac:chgData name="石丸　美穂" userId="90f3b6a1-1c19-4a50-bd7d-63d713b3ba0a" providerId="ADAL" clId="{F8362718-95C8-2B43-903D-CD8603168DBC}" dt="2024-01-20T00:13:22.181" v="1792" actId="20577"/>
          <ac:spMkLst>
            <pc:docMk/>
            <pc:sldMk cId="2435593372" sldId="561"/>
            <ac:spMk id="5" creationId="{23947AC0-04F2-D57E-A166-C2613F3618B1}"/>
          </ac:spMkLst>
        </pc:spChg>
      </pc:sldChg>
      <pc:sldChg chg="addSp modSp mod">
        <pc:chgData name="石丸　美穂" userId="90f3b6a1-1c19-4a50-bd7d-63d713b3ba0a" providerId="ADAL" clId="{F8362718-95C8-2B43-903D-CD8603168DBC}" dt="2024-01-19T14:34:09.302" v="1367"/>
        <pc:sldMkLst>
          <pc:docMk/>
          <pc:sldMk cId="2776379938" sldId="565"/>
        </pc:sldMkLst>
        <pc:spChg chg="mod">
          <ac:chgData name="石丸　美穂" userId="90f3b6a1-1c19-4a50-bd7d-63d713b3ba0a" providerId="ADAL" clId="{F8362718-95C8-2B43-903D-CD8603168DBC}" dt="2024-01-19T11:07:10.745" v="116" actId="20577"/>
          <ac:spMkLst>
            <pc:docMk/>
            <pc:sldMk cId="2776379938" sldId="565"/>
            <ac:spMk id="4" creationId="{FF2DD140-ADE0-E801-815E-38488A1CCDFB}"/>
          </ac:spMkLst>
        </pc:spChg>
        <pc:spChg chg="add mod">
          <ac:chgData name="石丸　美穂" userId="90f3b6a1-1c19-4a50-bd7d-63d713b3ba0a" providerId="ADAL" clId="{F8362718-95C8-2B43-903D-CD8603168DBC}" dt="2024-01-19T14:34:09.302" v="1367"/>
          <ac:spMkLst>
            <pc:docMk/>
            <pc:sldMk cId="2776379938" sldId="565"/>
            <ac:spMk id="5" creationId="{C036C378-E905-7725-7ED6-F14E100491BE}"/>
          </ac:spMkLst>
        </pc:spChg>
        <pc:spChg chg="mod">
          <ac:chgData name="石丸　美穂" userId="90f3b6a1-1c19-4a50-bd7d-63d713b3ba0a" providerId="ADAL" clId="{F8362718-95C8-2B43-903D-CD8603168DBC}" dt="2024-01-19T14:02:09.468" v="765" actId="20577"/>
          <ac:spMkLst>
            <pc:docMk/>
            <pc:sldMk cId="2776379938" sldId="565"/>
            <ac:spMk id="270" creationId="{00000000-0000-0000-0000-000000000000}"/>
          </ac:spMkLst>
        </pc:spChg>
      </pc:sldChg>
      <pc:sldChg chg="modSp mod">
        <pc:chgData name="石丸　美穂" userId="90f3b6a1-1c19-4a50-bd7d-63d713b3ba0a" providerId="ADAL" clId="{F8362718-95C8-2B43-903D-CD8603168DBC}" dt="2024-01-19T11:06:36.070" v="81" actId="1076"/>
        <pc:sldMkLst>
          <pc:docMk/>
          <pc:sldMk cId="2941728486" sldId="568"/>
        </pc:sldMkLst>
        <pc:spChg chg="mod">
          <ac:chgData name="石丸　美穂" userId="90f3b6a1-1c19-4a50-bd7d-63d713b3ba0a" providerId="ADAL" clId="{F8362718-95C8-2B43-903D-CD8603168DBC}" dt="2024-01-19T11:06:36.070" v="81" actId="1076"/>
          <ac:spMkLst>
            <pc:docMk/>
            <pc:sldMk cId="2941728486" sldId="568"/>
            <ac:spMk id="275" creationId="{00000000-0000-0000-0000-000000000000}"/>
          </ac:spMkLst>
        </pc:spChg>
      </pc:sldChg>
      <pc:sldChg chg="addSp modSp">
        <pc:chgData name="石丸　美穂" userId="90f3b6a1-1c19-4a50-bd7d-63d713b3ba0a" providerId="ADAL" clId="{F8362718-95C8-2B43-903D-CD8603168DBC}" dt="2024-01-19T14:34:09.302" v="1367"/>
        <pc:sldMkLst>
          <pc:docMk/>
          <pc:sldMk cId="1377452385" sldId="570"/>
        </pc:sldMkLst>
        <pc:spChg chg="add mod">
          <ac:chgData name="石丸　美穂" userId="90f3b6a1-1c19-4a50-bd7d-63d713b3ba0a" providerId="ADAL" clId="{F8362718-95C8-2B43-903D-CD8603168DBC}" dt="2024-01-19T14:34:09.302" v="1367"/>
          <ac:spMkLst>
            <pc:docMk/>
            <pc:sldMk cId="1377452385" sldId="570"/>
            <ac:spMk id="2" creationId="{2507097B-3A18-E210-B277-44DE1600E5BB}"/>
          </ac:spMkLst>
        </pc:spChg>
      </pc:sldChg>
      <pc:sldChg chg="addSp modSp mod">
        <pc:chgData name="石丸　美穂" userId="90f3b6a1-1c19-4a50-bd7d-63d713b3ba0a" providerId="ADAL" clId="{F8362718-95C8-2B43-903D-CD8603168DBC}" dt="2024-01-19T14:34:09.302" v="1367"/>
        <pc:sldMkLst>
          <pc:docMk/>
          <pc:sldMk cId="3125105615" sldId="571"/>
        </pc:sldMkLst>
        <pc:spChg chg="add mod">
          <ac:chgData name="石丸　美穂" userId="90f3b6a1-1c19-4a50-bd7d-63d713b3ba0a" providerId="ADAL" clId="{F8362718-95C8-2B43-903D-CD8603168DBC}" dt="2024-01-19T14:34:09.302" v="1367"/>
          <ac:spMkLst>
            <pc:docMk/>
            <pc:sldMk cId="3125105615" sldId="571"/>
            <ac:spMk id="2" creationId="{410DBAA4-E921-8BC6-48EB-D080FB137EB9}"/>
          </ac:spMkLst>
        </pc:spChg>
        <pc:spChg chg="mod">
          <ac:chgData name="石丸　美穂" userId="90f3b6a1-1c19-4a50-bd7d-63d713b3ba0a" providerId="ADAL" clId="{F8362718-95C8-2B43-903D-CD8603168DBC}" dt="2024-01-19T11:12:48.963" v="133" actId="20577"/>
          <ac:spMkLst>
            <pc:docMk/>
            <pc:sldMk cId="3125105615" sldId="571"/>
            <ac:spMk id="10" creationId="{038F68B8-7F85-5B5C-9BF9-0D033E33B953}"/>
          </ac:spMkLst>
        </pc:spChg>
        <pc:spChg chg="mod">
          <ac:chgData name="石丸　美穂" userId="90f3b6a1-1c19-4a50-bd7d-63d713b3ba0a" providerId="ADAL" clId="{F8362718-95C8-2B43-903D-CD8603168DBC}" dt="2024-01-19T11:13:09.168" v="147" actId="1076"/>
          <ac:spMkLst>
            <pc:docMk/>
            <pc:sldMk cId="3125105615" sldId="571"/>
            <ac:spMk id="11" creationId="{52678AAA-7B7A-2357-1A5C-B5492D2331A2}"/>
          </ac:spMkLst>
        </pc:spChg>
      </pc:sldChg>
      <pc:sldChg chg="addSp modSp mod">
        <pc:chgData name="石丸　美穂" userId="90f3b6a1-1c19-4a50-bd7d-63d713b3ba0a" providerId="ADAL" clId="{F8362718-95C8-2B43-903D-CD8603168DBC}" dt="2024-01-19T14:34:09.302" v="1367"/>
        <pc:sldMkLst>
          <pc:docMk/>
          <pc:sldMk cId="3448405347" sldId="572"/>
        </pc:sldMkLst>
        <pc:spChg chg="add mod">
          <ac:chgData name="石丸　美穂" userId="90f3b6a1-1c19-4a50-bd7d-63d713b3ba0a" providerId="ADAL" clId="{F8362718-95C8-2B43-903D-CD8603168DBC}" dt="2024-01-19T14:34:09.302" v="1367"/>
          <ac:spMkLst>
            <pc:docMk/>
            <pc:sldMk cId="3448405347" sldId="572"/>
            <ac:spMk id="2" creationId="{7ED0B07B-1AEB-B47A-AF00-0269CEDC4981}"/>
          </ac:spMkLst>
        </pc:spChg>
        <pc:spChg chg="mod">
          <ac:chgData name="石丸　美穂" userId="90f3b6a1-1c19-4a50-bd7d-63d713b3ba0a" providerId="ADAL" clId="{F8362718-95C8-2B43-903D-CD8603168DBC}" dt="2024-01-19T13:14:45.585" v="255" actId="20577"/>
          <ac:spMkLst>
            <pc:docMk/>
            <pc:sldMk cId="3448405347" sldId="572"/>
            <ac:spMk id="21" creationId="{CCA42ADE-D522-346E-020E-24930862B13E}"/>
          </ac:spMkLst>
        </pc:spChg>
      </pc:sldChg>
      <pc:sldChg chg="modSp mod">
        <pc:chgData name="石丸　美穂" userId="90f3b6a1-1c19-4a50-bd7d-63d713b3ba0a" providerId="ADAL" clId="{F8362718-95C8-2B43-903D-CD8603168DBC}" dt="2024-01-23T05:22:11.709" v="2708" actId="207"/>
        <pc:sldMkLst>
          <pc:docMk/>
          <pc:sldMk cId="2390433624" sldId="577"/>
        </pc:sldMkLst>
        <pc:spChg chg="mod">
          <ac:chgData name="石丸　美穂" userId="90f3b6a1-1c19-4a50-bd7d-63d713b3ba0a" providerId="ADAL" clId="{F8362718-95C8-2B43-903D-CD8603168DBC}" dt="2024-01-23T05:22:11.709" v="2708" actId="207"/>
          <ac:spMkLst>
            <pc:docMk/>
            <pc:sldMk cId="2390433624" sldId="577"/>
            <ac:spMk id="4" creationId="{FD2D294C-D989-357A-D14C-8DA747F7D06C}"/>
          </ac:spMkLst>
        </pc:spChg>
      </pc:sldChg>
      <pc:sldChg chg="addSp modSp mod">
        <pc:chgData name="石丸　美穂" userId="90f3b6a1-1c19-4a50-bd7d-63d713b3ba0a" providerId="ADAL" clId="{F8362718-95C8-2B43-903D-CD8603168DBC}" dt="2024-01-23T05:27:00.437" v="2883" actId="207"/>
        <pc:sldMkLst>
          <pc:docMk/>
          <pc:sldMk cId="1836305032" sldId="578"/>
        </pc:sldMkLst>
        <pc:spChg chg="add mod">
          <ac:chgData name="石丸　美穂" userId="90f3b6a1-1c19-4a50-bd7d-63d713b3ba0a" providerId="ADAL" clId="{F8362718-95C8-2B43-903D-CD8603168DBC}" dt="2024-01-23T05:26:47.337" v="2880" actId="1076"/>
          <ac:spMkLst>
            <pc:docMk/>
            <pc:sldMk cId="1836305032" sldId="578"/>
            <ac:spMk id="2" creationId="{C0C5F00F-333F-9148-A727-86D31E541428}"/>
          </ac:spMkLst>
        </pc:spChg>
        <pc:spChg chg="add mod">
          <ac:chgData name="石丸　美穂" userId="90f3b6a1-1c19-4a50-bd7d-63d713b3ba0a" providerId="ADAL" clId="{F8362718-95C8-2B43-903D-CD8603168DBC}" dt="2024-01-23T05:26:44.131" v="2879" actId="1036"/>
          <ac:spMkLst>
            <pc:docMk/>
            <pc:sldMk cId="1836305032" sldId="578"/>
            <ac:spMk id="3" creationId="{6B25FAC3-1817-62C0-D2FF-F4DCAD3E655E}"/>
          </ac:spMkLst>
        </pc:spChg>
        <pc:spChg chg="mod">
          <ac:chgData name="石丸　美穂" userId="90f3b6a1-1c19-4a50-bd7d-63d713b3ba0a" providerId="ADAL" clId="{F8362718-95C8-2B43-903D-CD8603168DBC}" dt="2024-01-23T05:27:00.437" v="2883" actId="207"/>
          <ac:spMkLst>
            <pc:docMk/>
            <pc:sldMk cId="1836305032" sldId="578"/>
            <ac:spMk id="5" creationId="{0CD6D721-0E0E-1334-F27C-850F449E9177}"/>
          </ac:spMkLst>
        </pc:spChg>
        <pc:spChg chg="mod">
          <ac:chgData name="石丸　美穂" userId="90f3b6a1-1c19-4a50-bd7d-63d713b3ba0a" providerId="ADAL" clId="{F8362718-95C8-2B43-903D-CD8603168DBC}" dt="2024-01-23T05:25:25.092" v="2768" actId="20577"/>
          <ac:spMkLst>
            <pc:docMk/>
            <pc:sldMk cId="1836305032" sldId="578"/>
            <ac:spMk id="7" creationId="{5D083FD4-281D-AF50-9AF0-CEA98F85D3D1}"/>
          </ac:spMkLst>
        </pc:spChg>
        <pc:spChg chg="mod">
          <ac:chgData name="石丸　美穂" userId="90f3b6a1-1c19-4a50-bd7d-63d713b3ba0a" providerId="ADAL" clId="{F8362718-95C8-2B43-903D-CD8603168DBC}" dt="2024-01-23T05:26:44.131" v="2879" actId="1036"/>
          <ac:spMkLst>
            <pc:docMk/>
            <pc:sldMk cId="1836305032" sldId="578"/>
            <ac:spMk id="8" creationId="{2D9E37B0-88DE-672F-8AD4-DB7C855A4F2A}"/>
          </ac:spMkLst>
        </pc:spChg>
        <pc:spChg chg="mod">
          <ac:chgData name="石丸　美穂" userId="90f3b6a1-1c19-4a50-bd7d-63d713b3ba0a" providerId="ADAL" clId="{F8362718-95C8-2B43-903D-CD8603168DBC}" dt="2024-01-23T05:26:44.131" v="2879" actId="1036"/>
          <ac:spMkLst>
            <pc:docMk/>
            <pc:sldMk cId="1836305032" sldId="578"/>
            <ac:spMk id="11" creationId="{12578AB5-8967-F7F1-0321-085BB0CEB472}"/>
          </ac:spMkLst>
        </pc:spChg>
        <pc:picChg chg="mod">
          <ac:chgData name="石丸　美穂" userId="90f3b6a1-1c19-4a50-bd7d-63d713b3ba0a" providerId="ADAL" clId="{F8362718-95C8-2B43-903D-CD8603168DBC}" dt="2024-01-23T05:26:44.131" v="2879" actId="1036"/>
          <ac:picMkLst>
            <pc:docMk/>
            <pc:sldMk cId="1836305032" sldId="578"/>
            <ac:picMk id="6" creationId="{A008DE98-692F-42F8-3536-4F16FD3D20B2}"/>
          </ac:picMkLst>
        </pc:picChg>
      </pc:sldChg>
      <pc:sldChg chg="modSp mod">
        <pc:chgData name="石丸　美穂" userId="90f3b6a1-1c19-4a50-bd7d-63d713b3ba0a" providerId="ADAL" clId="{F8362718-95C8-2B43-903D-CD8603168DBC}" dt="2024-01-23T05:19:19.875" v="2600" actId="20577"/>
        <pc:sldMkLst>
          <pc:docMk/>
          <pc:sldMk cId="0" sldId="580"/>
        </pc:sldMkLst>
        <pc:spChg chg="mod">
          <ac:chgData name="石丸　美穂" userId="90f3b6a1-1c19-4a50-bd7d-63d713b3ba0a" providerId="ADAL" clId="{F8362718-95C8-2B43-903D-CD8603168DBC}" dt="2024-01-23T05:19:19.875" v="2600" actId="20577"/>
          <ac:spMkLst>
            <pc:docMk/>
            <pc:sldMk cId="0" sldId="580"/>
            <ac:spMk id="2" creationId="{797789BA-EA31-9FFC-4A76-9FA912783006}"/>
          </ac:spMkLst>
        </pc:spChg>
      </pc:sldChg>
      <pc:sldChg chg="addSp modSp mod">
        <pc:chgData name="石丸　美穂" userId="90f3b6a1-1c19-4a50-bd7d-63d713b3ba0a" providerId="ADAL" clId="{F8362718-95C8-2B43-903D-CD8603168DBC}" dt="2024-01-23T05:22:49.422" v="2753" actId="1076"/>
        <pc:sldMkLst>
          <pc:docMk/>
          <pc:sldMk cId="1668971285" sldId="581"/>
        </pc:sldMkLst>
        <pc:spChg chg="add mod">
          <ac:chgData name="石丸　美穂" userId="90f3b6a1-1c19-4a50-bd7d-63d713b3ba0a" providerId="ADAL" clId="{F8362718-95C8-2B43-903D-CD8603168DBC}" dt="2024-01-23T05:22:49.422" v="2753" actId="1076"/>
          <ac:spMkLst>
            <pc:docMk/>
            <pc:sldMk cId="1668971285" sldId="581"/>
            <ac:spMk id="38" creationId="{EF886788-52C9-4D55-6EEA-F2A4ADA1975C}"/>
          </ac:spMkLst>
        </pc:spChg>
      </pc:sldChg>
      <pc:sldChg chg="addSp modSp">
        <pc:chgData name="石丸　美穂" userId="90f3b6a1-1c19-4a50-bd7d-63d713b3ba0a" providerId="ADAL" clId="{F8362718-95C8-2B43-903D-CD8603168DBC}" dt="2024-01-19T14:34:09.302" v="1367"/>
        <pc:sldMkLst>
          <pc:docMk/>
          <pc:sldMk cId="3637372316" sldId="585"/>
        </pc:sldMkLst>
        <pc:spChg chg="add mod">
          <ac:chgData name="石丸　美穂" userId="90f3b6a1-1c19-4a50-bd7d-63d713b3ba0a" providerId="ADAL" clId="{F8362718-95C8-2B43-903D-CD8603168DBC}" dt="2024-01-19T14:34:09.302" v="1367"/>
          <ac:spMkLst>
            <pc:docMk/>
            <pc:sldMk cId="3637372316" sldId="585"/>
            <ac:spMk id="2" creationId="{EB22A0C8-129D-598D-F836-77705A6CD796}"/>
          </ac:spMkLst>
        </pc:spChg>
      </pc:sldChg>
      <pc:sldChg chg="addSp delSp modSp add del mod">
        <pc:chgData name="石丸　美穂" userId="90f3b6a1-1c19-4a50-bd7d-63d713b3ba0a" providerId="ADAL" clId="{F8362718-95C8-2B43-903D-CD8603168DBC}" dt="2024-01-23T06:51:04.218" v="3940" actId="2696"/>
        <pc:sldMkLst>
          <pc:docMk/>
          <pc:sldMk cId="3637582424" sldId="588"/>
        </pc:sldMkLst>
        <pc:spChg chg="add mod">
          <ac:chgData name="石丸　美穂" userId="90f3b6a1-1c19-4a50-bd7d-63d713b3ba0a" providerId="ADAL" clId="{F8362718-95C8-2B43-903D-CD8603168DBC}" dt="2024-01-23T06:47:55.324" v="3889" actId="1076"/>
          <ac:spMkLst>
            <pc:docMk/>
            <pc:sldMk cId="3637582424" sldId="588"/>
            <ac:spMk id="2" creationId="{35E51D24-04FC-9C67-B3B3-5ECAC0F4FFD2}"/>
          </ac:spMkLst>
        </pc:spChg>
        <pc:spChg chg="add mod">
          <ac:chgData name="石丸　美穂" userId="90f3b6a1-1c19-4a50-bd7d-63d713b3ba0a" providerId="ADAL" clId="{F8362718-95C8-2B43-903D-CD8603168DBC}" dt="2024-01-23T06:48:00.723" v="3892" actId="1076"/>
          <ac:spMkLst>
            <pc:docMk/>
            <pc:sldMk cId="3637582424" sldId="588"/>
            <ac:spMk id="3" creationId="{5C86858F-41FB-F7CD-71C9-25D42213F40D}"/>
          </ac:spMkLst>
        </pc:spChg>
        <pc:spChg chg="add mod">
          <ac:chgData name="石丸　美穂" userId="90f3b6a1-1c19-4a50-bd7d-63d713b3ba0a" providerId="ADAL" clId="{F8362718-95C8-2B43-903D-CD8603168DBC}" dt="2024-01-23T06:48:07.377" v="3895" actId="1076"/>
          <ac:spMkLst>
            <pc:docMk/>
            <pc:sldMk cId="3637582424" sldId="588"/>
            <ac:spMk id="4" creationId="{ACA211E8-38A0-35D3-CE01-5D239AA288EB}"/>
          </ac:spMkLst>
        </pc:spChg>
        <pc:spChg chg="add del mod">
          <ac:chgData name="石丸　美穂" userId="90f3b6a1-1c19-4a50-bd7d-63d713b3ba0a" providerId="ADAL" clId="{F8362718-95C8-2B43-903D-CD8603168DBC}" dt="2024-01-23T06:47:21.230" v="3807" actId="478"/>
          <ac:spMkLst>
            <pc:docMk/>
            <pc:sldMk cId="3637582424" sldId="588"/>
            <ac:spMk id="5" creationId="{88554B0D-81E4-8356-BFE9-3F14BEAC96DF}"/>
          </ac:spMkLst>
        </pc:spChg>
        <pc:spChg chg="add mod">
          <ac:chgData name="石丸　美穂" userId="90f3b6a1-1c19-4a50-bd7d-63d713b3ba0a" providerId="ADAL" clId="{F8362718-95C8-2B43-903D-CD8603168DBC}" dt="2024-01-23T06:47:28.123" v="3812"/>
          <ac:spMkLst>
            <pc:docMk/>
            <pc:sldMk cId="3637582424" sldId="588"/>
            <ac:spMk id="6" creationId="{61C650A7-0516-1918-5E46-4F69EACA092A}"/>
          </ac:spMkLst>
        </pc:spChg>
        <pc:spChg chg="del">
          <ac:chgData name="石丸　美穂" userId="90f3b6a1-1c19-4a50-bd7d-63d713b3ba0a" providerId="ADAL" clId="{F8362718-95C8-2B43-903D-CD8603168DBC}" dt="2024-01-23T06:46:48.188" v="3803" actId="478"/>
          <ac:spMkLst>
            <pc:docMk/>
            <pc:sldMk cId="3637582424" sldId="588"/>
            <ac:spMk id="8" creationId="{3CBB369C-5095-0E82-7601-02B7A685E73A}"/>
          </ac:spMkLst>
        </pc:spChg>
        <pc:spChg chg="del">
          <ac:chgData name="石丸　美穂" userId="90f3b6a1-1c19-4a50-bd7d-63d713b3ba0a" providerId="ADAL" clId="{F8362718-95C8-2B43-903D-CD8603168DBC}" dt="2024-01-23T06:46:44.557" v="3801" actId="478"/>
          <ac:spMkLst>
            <pc:docMk/>
            <pc:sldMk cId="3637582424" sldId="588"/>
            <ac:spMk id="9" creationId="{CACE3CD7-F5C7-30A7-C847-CCC8A31ABFA6}"/>
          </ac:spMkLst>
        </pc:spChg>
        <pc:spChg chg="del">
          <ac:chgData name="石丸　美穂" userId="90f3b6a1-1c19-4a50-bd7d-63d713b3ba0a" providerId="ADAL" clId="{F8362718-95C8-2B43-903D-CD8603168DBC}" dt="2024-01-23T05:32:56.660" v="2898" actId="478"/>
          <ac:spMkLst>
            <pc:docMk/>
            <pc:sldMk cId="3637582424" sldId="588"/>
            <ac:spMk id="10" creationId="{A7AB1FA0-2F0A-3234-D989-2A0E00FE5CD1}"/>
          </ac:spMkLst>
        </pc:spChg>
        <pc:spChg chg="mod">
          <ac:chgData name="石丸　美穂" userId="90f3b6a1-1c19-4a50-bd7d-63d713b3ba0a" providerId="ADAL" clId="{F8362718-95C8-2B43-903D-CD8603168DBC}" dt="2024-01-23T06:46:42.156" v="3800" actId="1076"/>
          <ac:spMkLst>
            <pc:docMk/>
            <pc:sldMk cId="3637582424" sldId="588"/>
            <ac:spMk id="16" creationId="{517B6541-0E58-8C7F-4C45-29820AD71624}"/>
          </ac:spMkLst>
        </pc:spChg>
        <pc:spChg chg="del">
          <ac:chgData name="石丸　美穂" userId="90f3b6a1-1c19-4a50-bd7d-63d713b3ba0a" providerId="ADAL" clId="{F8362718-95C8-2B43-903D-CD8603168DBC}" dt="2024-01-23T06:46:46.124" v="3802" actId="478"/>
          <ac:spMkLst>
            <pc:docMk/>
            <pc:sldMk cId="3637582424" sldId="588"/>
            <ac:spMk id="17" creationId="{3BC268CF-F2E7-8564-76C5-2B4CEFC21D89}"/>
          </ac:spMkLst>
        </pc:spChg>
        <pc:spChg chg="del mod">
          <ac:chgData name="石丸　美穂" userId="90f3b6a1-1c19-4a50-bd7d-63d713b3ba0a" providerId="ADAL" clId="{F8362718-95C8-2B43-903D-CD8603168DBC}" dt="2024-01-23T05:34:16.476" v="2943" actId="478"/>
          <ac:spMkLst>
            <pc:docMk/>
            <pc:sldMk cId="3637582424" sldId="588"/>
            <ac:spMk id="18" creationId="{A625AB62-7EAB-6CFD-EC08-3696149D7704}"/>
          </ac:spMkLst>
        </pc:spChg>
        <pc:spChg chg="del">
          <ac:chgData name="石丸　美穂" userId="90f3b6a1-1c19-4a50-bd7d-63d713b3ba0a" providerId="ADAL" clId="{F8362718-95C8-2B43-903D-CD8603168DBC}" dt="2024-01-23T05:32:53.844" v="2897" actId="478"/>
          <ac:spMkLst>
            <pc:docMk/>
            <pc:sldMk cId="3637582424" sldId="588"/>
            <ac:spMk id="21" creationId="{82CC9529-20A3-6A6F-4C6C-01D7DD0D93A0}"/>
          </ac:spMkLst>
        </pc:spChg>
        <pc:spChg chg="del">
          <ac:chgData name="石丸　美穂" userId="90f3b6a1-1c19-4a50-bd7d-63d713b3ba0a" providerId="ADAL" clId="{F8362718-95C8-2B43-903D-CD8603168DBC}" dt="2024-01-23T05:33:02.948" v="2900" actId="478"/>
          <ac:spMkLst>
            <pc:docMk/>
            <pc:sldMk cId="3637582424" sldId="588"/>
            <ac:spMk id="22" creationId="{8C5CADBD-61A1-D7DD-CD34-0B11B5FD5118}"/>
          </ac:spMkLst>
        </pc:spChg>
        <pc:spChg chg="mod">
          <ac:chgData name="石丸　美穂" userId="90f3b6a1-1c19-4a50-bd7d-63d713b3ba0a" providerId="ADAL" clId="{F8362718-95C8-2B43-903D-CD8603168DBC}" dt="2024-01-23T06:47:27.260" v="3811" actId="20577"/>
          <ac:spMkLst>
            <pc:docMk/>
            <pc:sldMk cId="3637582424" sldId="588"/>
            <ac:spMk id="23" creationId="{29D549D0-D69D-87C8-915B-D2B53E189E44}"/>
          </ac:spMkLst>
        </pc:spChg>
        <pc:spChg chg="mod">
          <ac:chgData name="石丸　美穂" userId="90f3b6a1-1c19-4a50-bd7d-63d713b3ba0a" providerId="ADAL" clId="{F8362718-95C8-2B43-903D-CD8603168DBC}" dt="2024-01-23T06:47:24.160" v="3809" actId="1076"/>
          <ac:spMkLst>
            <pc:docMk/>
            <pc:sldMk cId="3637582424" sldId="588"/>
            <ac:spMk id="457" creationId="{00000000-0000-0000-0000-000000000000}"/>
          </ac:spMkLst>
        </pc:spChg>
        <pc:picChg chg="mod">
          <ac:chgData name="石丸　美穂" userId="90f3b6a1-1c19-4a50-bd7d-63d713b3ba0a" providerId="ADAL" clId="{F8362718-95C8-2B43-903D-CD8603168DBC}" dt="2024-01-23T06:46:40.057" v="3799" actId="14100"/>
          <ac:picMkLst>
            <pc:docMk/>
            <pc:sldMk cId="3637582424" sldId="588"/>
            <ac:picMk id="19" creationId="{97986E96-B6FB-42B1-CD9E-097B47971B58}"/>
          </ac:picMkLst>
        </pc:picChg>
      </pc:sldChg>
      <pc:sldChg chg="addSp modSp del mod">
        <pc:chgData name="石丸　美穂" userId="90f3b6a1-1c19-4a50-bd7d-63d713b3ba0a" providerId="ADAL" clId="{F8362718-95C8-2B43-903D-CD8603168DBC}" dt="2024-01-20T00:12:50.891" v="1784" actId="2696"/>
        <pc:sldMkLst>
          <pc:docMk/>
          <pc:sldMk cId="4059913654" sldId="590"/>
        </pc:sldMkLst>
        <pc:spChg chg="add mod">
          <ac:chgData name="石丸　美穂" userId="90f3b6a1-1c19-4a50-bd7d-63d713b3ba0a" providerId="ADAL" clId="{F8362718-95C8-2B43-903D-CD8603168DBC}" dt="2024-01-19T14:36:28.473" v="1673" actId="1076"/>
          <ac:spMkLst>
            <pc:docMk/>
            <pc:sldMk cId="4059913654" sldId="590"/>
            <ac:spMk id="2" creationId="{3F7B9513-3A36-66B7-8BA4-CE77864A70C8}"/>
          </ac:spMkLst>
        </pc:spChg>
        <pc:spChg chg="mod">
          <ac:chgData name="石丸　美穂" userId="90f3b6a1-1c19-4a50-bd7d-63d713b3ba0a" providerId="ADAL" clId="{F8362718-95C8-2B43-903D-CD8603168DBC}" dt="2024-01-18T04:52:18.383" v="1" actId="20577"/>
          <ac:spMkLst>
            <pc:docMk/>
            <pc:sldMk cId="4059913654" sldId="590"/>
            <ac:spMk id="5" creationId="{23947AC0-04F2-D57E-A166-C2613F3618B1}"/>
          </ac:spMkLst>
        </pc:spChg>
        <pc:spChg chg="add mod">
          <ac:chgData name="石丸　美穂" userId="90f3b6a1-1c19-4a50-bd7d-63d713b3ba0a" providerId="ADAL" clId="{F8362718-95C8-2B43-903D-CD8603168DBC}" dt="2024-01-19T14:37:34.907" v="1782" actId="948"/>
          <ac:spMkLst>
            <pc:docMk/>
            <pc:sldMk cId="4059913654" sldId="590"/>
            <ac:spMk id="6" creationId="{1297D5F9-B2ED-51AE-094D-C4FC1019C9A6}"/>
          </ac:spMkLst>
        </pc:spChg>
      </pc:sldChg>
      <pc:sldChg chg="addSp modSp mod">
        <pc:chgData name="石丸　美穂" userId="90f3b6a1-1c19-4a50-bd7d-63d713b3ba0a" providerId="ADAL" clId="{F8362718-95C8-2B43-903D-CD8603168DBC}" dt="2024-01-23T05:22:05.483" v="2707" actId="20577"/>
        <pc:sldMkLst>
          <pc:docMk/>
          <pc:sldMk cId="2257852648" sldId="591"/>
        </pc:sldMkLst>
        <pc:spChg chg="add mod">
          <ac:chgData name="石丸　美穂" userId="90f3b6a1-1c19-4a50-bd7d-63d713b3ba0a" providerId="ADAL" clId="{F8362718-95C8-2B43-903D-CD8603168DBC}" dt="2024-01-19T14:34:09.302" v="1367"/>
          <ac:spMkLst>
            <pc:docMk/>
            <pc:sldMk cId="2257852648" sldId="591"/>
            <ac:spMk id="2" creationId="{B0336038-28D7-DCCE-0D05-3042E572AACA}"/>
          </ac:spMkLst>
        </pc:spChg>
        <pc:spChg chg="mod">
          <ac:chgData name="石丸　美穂" userId="90f3b6a1-1c19-4a50-bd7d-63d713b3ba0a" providerId="ADAL" clId="{F8362718-95C8-2B43-903D-CD8603168DBC}" dt="2024-01-23T05:22:05.483" v="2707" actId="20577"/>
          <ac:spMkLst>
            <pc:docMk/>
            <pc:sldMk cId="2257852648" sldId="591"/>
            <ac:spMk id="24" creationId="{BA46BFA1-31B7-1BA5-A7C6-7452558E3417}"/>
          </ac:spMkLst>
        </pc:spChg>
      </pc:sldChg>
      <pc:sldChg chg="addSp modSp mod">
        <pc:chgData name="石丸　美穂" userId="90f3b6a1-1c19-4a50-bd7d-63d713b3ba0a" providerId="ADAL" clId="{F8362718-95C8-2B43-903D-CD8603168DBC}" dt="2024-01-19T14:34:09.302" v="1367"/>
        <pc:sldMkLst>
          <pc:docMk/>
          <pc:sldMk cId="2836519044" sldId="595"/>
        </pc:sldMkLst>
        <pc:spChg chg="add mod">
          <ac:chgData name="石丸　美穂" userId="90f3b6a1-1c19-4a50-bd7d-63d713b3ba0a" providerId="ADAL" clId="{F8362718-95C8-2B43-903D-CD8603168DBC}" dt="2024-01-19T14:34:09.302" v="1367"/>
          <ac:spMkLst>
            <pc:docMk/>
            <pc:sldMk cId="2836519044" sldId="595"/>
            <ac:spMk id="3" creationId="{64B00735-CA43-8CC0-36CF-56A5D3E48F7F}"/>
          </ac:spMkLst>
        </pc:spChg>
        <pc:spChg chg="mod">
          <ac:chgData name="石丸　美穂" userId="90f3b6a1-1c19-4a50-bd7d-63d713b3ba0a" providerId="ADAL" clId="{F8362718-95C8-2B43-903D-CD8603168DBC}" dt="2024-01-19T13:15:10.036" v="257" actId="20577"/>
          <ac:spMkLst>
            <pc:docMk/>
            <pc:sldMk cId="2836519044" sldId="595"/>
            <ac:spMk id="8" creationId="{B7DEC0C5-581F-0A16-156C-C71BF6626522}"/>
          </ac:spMkLst>
        </pc:spChg>
      </pc:sldChg>
      <pc:sldChg chg="addSp modSp mod">
        <pc:chgData name="石丸　美穂" userId="90f3b6a1-1c19-4a50-bd7d-63d713b3ba0a" providerId="ADAL" clId="{F8362718-95C8-2B43-903D-CD8603168DBC}" dt="2024-01-19T14:34:09.302" v="1367"/>
        <pc:sldMkLst>
          <pc:docMk/>
          <pc:sldMk cId="2750523679" sldId="596"/>
        </pc:sldMkLst>
        <pc:spChg chg="add mod">
          <ac:chgData name="石丸　美穂" userId="90f3b6a1-1c19-4a50-bd7d-63d713b3ba0a" providerId="ADAL" clId="{F8362718-95C8-2B43-903D-CD8603168DBC}" dt="2024-01-19T14:34:09.302" v="1367"/>
          <ac:spMkLst>
            <pc:docMk/>
            <pc:sldMk cId="2750523679" sldId="596"/>
            <ac:spMk id="2" creationId="{8E2D8393-55A9-E59B-6FDC-1E1A6DE47621}"/>
          </ac:spMkLst>
        </pc:spChg>
        <pc:spChg chg="mod">
          <ac:chgData name="石丸　美穂" userId="90f3b6a1-1c19-4a50-bd7d-63d713b3ba0a" providerId="ADAL" clId="{F8362718-95C8-2B43-903D-CD8603168DBC}" dt="2024-01-19T13:22:17.937" v="401" actId="1076"/>
          <ac:spMkLst>
            <pc:docMk/>
            <pc:sldMk cId="2750523679" sldId="596"/>
            <ac:spMk id="3" creationId="{9139E804-5AAA-9C4C-B879-64F2C942CE0F}"/>
          </ac:spMkLst>
        </pc:spChg>
        <pc:spChg chg="mod">
          <ac:chgData name="石丸　美穂" userId="90f3b6a1-1c19-4a50-bd7d-63d713b3ba0a" providerId="ADAL" clId="{F8362718-95C8-2B43-903D-CD8603168DBC}" dt="2024-01-19T13:22:54.993" v="409" actId="1076"/>
          <ac:spMkLst>
            <pc:docMk/>
            <pc:sldMk cId="2750523679" sldId="596"/>
            <ac:spMk id="5" creationId="{B930E381-F35F-62D2-9250-C1DC2B09A0C4}"/>
          </ac:spMkLst>
        </pc:spChg>
        <pc:spChg chg="mod">
          <ac:chgData name="石丸　美穂" userId="90f3b6a1-1c19-4a50-bd7d-63d713b3ba0a" providerId="ADAL" clId="{F8362718-95C8-2B43-903D-CD8603168DBC}" dt="2024-01-19T13:22:57.841" v="410" actId="1076"/>
          <ac:spMkLst>
            <pc:docMk/>
            <pc:sldMk cId="2750523679" sldId="596"/>
            <ac:spMk id="6" creationId="{3B6539E5-3A20-6439-7C83-95EE2973F80D}"/>
          </ac:spMkLst>
        </pc:spChg>
        <pc:spChg chg="mod">
          <ac:chgData name="石丸　美穂" userId="90f3b6a1-1c19-4a50-bd7d-63d713b3ba0a" providerId="ADAL" clId="{F8362718-95C8-2B43-903D-CD8603168DBC}" dt="2024-01-19T13:23:06.808" v="412" actId="14100"/>
          <ac:spMkLst>
            <pc:docMk/>
            <pc:sldMk cId="2750523679" sldId="596"/>
            <ac:spMk id="7" creationId="{B7FA96C7-D73D-AB5A-850B-1ECDEC007273}"/>
          </ac:spMkLst>
        </pc:spChg>
        <pc:spChg chg="mod">
          <ac:chgData name="石丸　美穂" userId="90f3b6a1-1c19-4a50-bd7d-63d713b3ba0a" providerId="ADAL" clId="{F8362718-95C8-2B43-903D-CD8603168DBC}" dt="2024-01-19T13:22:35.137" v="405" actId="14100"/>
          <ac:spMkLst>
            <pc:docMk/>
            <pc:sldMk cId="2750523679" sldId="596"/>
            <ac:spMk id="10" creationId="{B1014342-0BE5-60D2-57FF-F1E6C047C88D}"/>
          </ac:spMkLst>
        </pc:spChg>
        <pc:spChg chg="mod">
          <ac:chgData name="石丸　美穂" userId="90f3b6a1-1c19-4a50-bd7d-63d713b3ba0a" providerId="ADAL" clId="{F8362718-95C8-2B43-903D-CD8603168DBC}" dt="2024-01-19T13:22:47.742" v="408" actId="1076"/>
          <ac:spMkLst>
            <pc:docMk/>
            <pc:sldMk cId="2750523679" sldId="596"/>
            <ac:spMk id="11" creationId="{BA09BBCE-F10B-781B-3E74-08231F901AA2}"/>
          </ac:spMkLst>
        </pc:spChg>
        <pc:spChg chg="mod">
          <ac:chgData name="石丸　美穂" userId="90f3b6a1-1c19-4a50-bd7d-63d713b3ba0a" providerId="ADAL" clId="{F8362718-95C8-2B43-903D-CD8603168DBC}" dt="2024-01-19T13:22:41.024" v="407" actId="1076"/>
          <ac:spMkLst>
            <pc:docMk/>
            <pc:sldMk cId="2750523679" sldId="596"/>
            <ac:spMk id="13" creationId="{629B1C77-3022-ACFC-2EBB-F7E86DC098F8}"/>
          </ac:spMkLst>
        </pc:spChg>
        <pc:spChg chg="mod">
          <ac:chgData name="石丸　美穂" userId="90f3b6a1-1c19-4a50-bd7d-63d713b3ba0a" providerId="ADAL" clId="{F8362718-95C8-2B43-903D-CD8603168DBC}" dt="2024-01-19T13:22:17.937" v="401" actId="1076"/>
          <ac:spMkLst>
            <pc:docMk/>
            <pc:sldMk cId="2750523679" sldId="596"/>
            <ac:spMk id="14" creationId="{AA013FEE-A32B-6B65-DC94-5D197AF5A09B}"/>
          </ac:spMkLst>
        </pc:spChg>
        <pc:spChg chg="mod">
          <ac:chgData name="石丸　美穂" userId="90f3b6a1-1c19-4a50-bd7d-63d713b3ba0a" providerId="ADAL" clId="{F8362718-95C8-2B43-903D-CD8603168DBC}" dt="2024-01-19T13:23:01.629" v="411" actId="1076"/>
          <ac:spMkLst>
            <pc:docMk/>
            <pc:sldMk cId="2750523679" sldId="596"/>
            <ac:spMk id="16" creationId="{2F0BB612-A0C1-655F-6D50-AE75D8BAD50D}"/>
          </ac:spMkLst>
        </pc:spChg>
        <pc:spChg chg="mod">
          <ac:chgData name="石丸　美穂" userId="90f3b6a1-1c19-4a50-bd7d-63d713b3ba0a" providerId="ADAL" clId="{F8362718-95C8-2B43-903D-CD8603168DBC}" dt="2024-01-19T13:22:22.370" v="402" actId="1076"/>
          <ac:spMkLst>
            <pc:docMk/>
            <pc:sldMk cId="2750523679" sldId="596"/>
            <ac:spMk id="17" creationId="{38C3B203-3416-32D3-83C3-26AA20CDBA9B}"/>
          </ac:spMkLst>
        </pc:spChg>
        <pc:spChg chg="mod">
          <ac:chgData name="石丸　美穂" userId="90f3b6a1-1c19-4a50-bd7d-63d713b3ba0a" providerId="ADAL" clId="{F8362718-95C8-2B43-903D-CD8603168DBC}" dt="2024-01-19T13:22:17.937" v="401" actId="1076"/>
          <ac:spMkLst>
            <pc:docMk/>
            <pc:sldMk cId="2750523679" sldId="596"/>
            <ac:spMk id="459" creationId="{00000000-0000-0000-0000-000000000000}"/>
          </ac:spMkLst>
        </pc:spChg>
      </pc:sldChg>
      <pc:sldChg chg="addSp delSp modSp mod">
        <pc:chgData name="石丸　美穂" userId="90f3b6a1-1c19-4a50-bd7d-63d713b3ba0a" providerId="ADAL" clId="{F8362718-95C8-2B43-903D-CD8603168DBC}" dt="2024-01-19T13:35:48.834" v="595" actId="207"/>
        <pc:sldMkLst>
          <pc:docMk/>
          <pc:sldMk cId="2191452803" sldId="597"/>
        </pc:sldMkLst>
        <pc:spChg chg="add mod">
          <ac:chgData name="石丸　美穂" userId="90f3b6a1-1c19-4a50-bd7d-63d713b3ba0a" providerId="ADAL" clId="{F8362718-95C8-2B43-903D-CD8603168DBC}" dt="2024-01-19T13:27:03.202" v="532" actId="20577"/>
          <ac:spMkLst>
            <pc:docMk/>
            <pc:sldMk cId="2191452803" sldId="597"/>
            <ac:spMk id="2" creationId="{104C5F35-1E24-BD08-8374-D5C356E03438}"/>
          </ac:spMkLst>
        </pc:spChg>
        <pc:spChg chg="mod">
          <ac:chgData name="石丸　美穂" userId="90f3b6a1-1c19-4a50-bd7d-63d713b3ba0a" providerId="ADAL" clId="{F8362718-95C8-2B43-903D-CD8603168DBC}" dt="2024-01-19T13:28:28.605" v="565" actId="1076"/>
          <ac:spMkLst>
            <pc:docMk/>
            <pc:sldMk cId="2191452803" sldId="597"/>
            <ac:spMk id="5" creationId="{8907BF9A-514D-80D3-671A-7F2003C3E173}"/>
          </ac:spMkLst>
        </pc:spChg>
        <pc:spChg chg="mod">
          <ac:chgData name="石丸　美穂" userId="90f3b6a1-1c19-4a50-bd7d-63d713b3ba0a" providerId="ADAL" clId="{F8362718-95C8-2B43-903D-CD8603168DBC}" dt="2024-01-19T13:29:31.122" v="589" actId="1076"/>
          <ac:spMkLst>
            <pc:docMk/>
            <pc:sldMk cId="2191452803" sldId="597"/>
            <ac:spMk id="6" creationId="{07C54012-3E0B-51C5-B178-A9D34D321AB3}"/>
          </ac:spMkLst>
        </pc:spChg>
        <pc:spChg chg="mod">
          <ac:chgData name="石丸　美穂" userId="90f3b6a1-1c19-4a50-bd7d-63d713b3ba0a" providerId="ADAL" clId="{F8362718-95C8-2B43-903D-CD8603168DBC}" dt="2024-01-19T13:28:09.107" v="561" actId="1036"/>
          <ac:spMkLst>
            <pc:docMk/>
            <pc:sldMk cId="2191452803" sldId="597"/>
            <ac:spMk id="7" creationId="{B7FA96C7-D73D-AB5A-850B-1ECDEC007273}"/>
          </ac:spMkLst>
        </pc:spChg>
        <pc:spChg chg="mod">
          <ac:chgData name="石丸　美穂" userId="90f3b6a1-1c19-4a50-bd7d-63d713b3ba0a" providerId="ADAL" clId="{F8362718-95C8-2B43-903D-CD8603168DBC}" dt="2024-01-19T13:28:09.107" v="561" actId="1036"/>
          <ac:spMkLst>
            <pc:docMk/>
            <pc:sldMk cId="2191452803" sldId="597"/>
            <ac:spMk id="8" creationId="{23845F81-CC53-2D0F-6D12-43A1A5592758}"/>
          </ac:spMkLst>
        </pc:spChg>
        <pc:spChg chg="mod">
          <ac:chgData name="石丸　美穂" userId="90f3b6a1-1c19-4a50-bd7d-63d713b3ba0a" providerId="ADAL" clId="{F8362718-95C8-2B43-903D-CD8603168DBC}" dt="2024-01-19T13:28:09.107" v="561" actId="1036"/>
          <ac:spMkLst>
            <pc:docMk/>
            <pc:sldMk cId="2191452803" sldId="597"/>
            <ac:spMk id="10" creationId="{B1014342-0BE5-60D2-57FF-F1E6C047C88D}"/>
          </ac:spMkLst>
        </pc:spChg>
        <pc:spChg chg="mod">
          <ac:chgData name="石丸　美穂" userId="90f3b6a1-1c19-4a50-bd7d-63d713b3ba0a" providerId="ADAL" clId="{F8362718-95C8-2B43-903D-CD8603168DBC}" dt="2024-01-19T13:29:26.307" v="588" actId="14100"/>
          <ac:spMkLst>
            <pc:docMk/>
            <pc:sldMk cId="2191452803" sldId="597"/>
            <ac:spMk id="11" creationId="{BCDD8006-1AB0-E951-A8C9-52A3F4BC45B0}"/>
          </ac:spMkLst>
        </pc:spChg>
        <pc:spChg chg="mod">
          <ac:chgData name="石丸　美穂" userId="90f3b6a1-1c19-4a50-bd7d-63d713b3ba0a" providerId="ADAL" clId="{F8362718-95C8-2B43-903D-CD8603168DBC}" dt="2024-01-19T13:35:48.834" v="595" actId="207"/>
          <ac:spMkLst>
            <pc:docMk/>
            <pc:sldMk cId="2191452803" sldId="597"/>
            <ac:spMk id="13" creationId="{64DDD553-C103-A43F-5E34-7AAE396E24F4}"/>
          </ac:spMkLst>
        </pc:spChg>
        <pc:spChg chg="mod">
          <ac:chgData name="石丸　美穂" userId="90f3b6a1-1c19-4a50-bd7d-63d713b3ba0a" providerId="ADAL" clId="{F8362718-95C8-2B43-903D-CD8603168DBC}" dt="2024-01-19T13:28:09.107" v="561" actId="1036"/>
          <ac:spMkLst>
            <pc:docMk/>
            <pc:sldMk cId="2191452803" sldId="597"/>
            <ac:spMk id="14" creationId="{AA013FEE-A32B-6B65-DC94-5D197AF5A09B}"/>
          </ac:spMkLst>
        </pc:spChg>
        <pc:spChg chg="mod">
          <ac:chgData name="石丸　美穂" userId="90f3b6a1-1c19-4a50-bd7d-63d713b3ba0a" providerId="ADAL" clId="{F8362718-95C8-2B43-903D-CD8603168DBC}" dt="2024-01-19T13:28:09.107" v="561" actId="1036"/>
          <ac:spMkLst>
            <pc:docMk/>
            <pc:sldMk cId="2191452803" sldId="597"/>
            <ac:spMk id="18" creationId="{4E98DAE9-6D28-DCE0-D760-354E3B1ADBF7}"/>
          </ac:spMkLst>
        </pc:spChg>
        <pc:spChg chg="del">
          <ac:chgData name="石丸　美穂" userId="90f3b6a1-1c19-4a50-bd7d-63d713b3ba0a" providerId="ADAL" clId="{F8362718-95C8-2B43-903D-CD8603168DBC}" dt="2024-01-19T13:25:52.939" v="434" actId="478"/>
          <ac:spMkLst>
            <pc:docMk/>
            <pc:sldMk cId="2191452803" sldId="597"/>
            <ac:spMk id="19" creationId="{5082D270-E44B-45FD-BCC6-8D843B3EBD69}"/>
          </ac:spMkLst>
        </pc:spChg>
      </pc:sldChg>
      <pc:sldChg chg="addSp modSp mod">
        <pc:chgData name="石丸　美穂" userId="90f3b6a1-1c19-4a50-bd7d-63d713b3ba0a" providerId="ADAL" clId="{F8362718-95C8-2B43-903D-CD8603168DBC}" dt="2024-01-23T06:43:39.847" v="3591" actId="20577"/>
        <pc:sldMkLst>
          <pc:docMk/>
          <pc:sldMk cId="21416989" sldId="598"/>
        </pc:sldMkLst>
        <pc:spChg chg="add mod">
          <ac:chgData name="石丸　美穂" userId="90f3b6a1-1c19-4a50-bd7d-63d713b3ba0a" providerId="ADAL" clId="{F8362718-95C8-2B43-903D-CD8603168DBC}" dt="2024-01-19T14:34:09.302" v="1367"/>
          <ac:spMkLst>
            <pc:docMk/>
            <pc:sldMk cId="21416989" sldId="598"/>
            <ac:spMk id="3" creationId="{BD70BB84-7A16-57CC-E068-09109B32262D}"/>
          </ac:spMkLst>
        </pc:spChg>
        <pc:spChg chg="mod">
          <ac:chgData name="石丸　美穂" userId="90f3b6a1-1c19-4a50-bd7d-63d713b3ba0a" providerId="ADAL" clId="{F8362718-95C8-2B43-903D-CD8603168DBC}" dt="2024-01-23T06:43:39.847" v="3591" actId="20577"/>
          <ac:spMkLst>
            <pc:docMk/>
            <pc:sldMk cId="21416989" sldId="598"/>
            <ac:spMk id="5" creationId="{9D20990E-FF99-BD2F-2114-AAC416CCF517}"/>
          </ac:spMkLst>
        </pc:spChg>
        <pc:spChg chg="mod">
          <ac:chgData name="石丸　美穂" userId="90f3b6a1-1c19-4a50-bd7d-63d713b3ba0a" providerId="ADAL" clId="{F8362718-95C8-2B43-903D-CD8603168DBC}" dt="2024-01-19T13:40:17.299" v="624" actId="1076"/>
          <ac:spMkLst>
            <pc:docMk/>
            <pc:sldMk cId="21416989" sldId="598"/>
            <ac:spMk id="9" creationId="{DF84DE9C-6F9F-2B0E-09A8-5D7E7768E13E}"/>
          </ac:spMkLst>
        </pc:spChg>
      </pc:sldChg>
      <pc:sldChg chg="addSp modSp">
        <pc:chgData name="石丸　美穂" userId="90f3b6a1-1c19-4a50-bd7d-63d713b3ba0a" providerId="ADAL" clId="{F8362718-95C8-2B43-903D-CD8603168DBC}" dt="2024-01-19T14:34:09.302" v="1367"/>
        <pc:sldMkLst>
          <pc:docMk/>
          <pc:sldMk cId="1600326100" sldId="604"/>
        </pc:sldMkLst>
        <pc:spChg chg="add mod">
          <ac:chgData name="石丸　美穂" userId="90f3b6a1-1c19-4a50-bd7d-63d713b3ba0a" providerId="ADAL" clId="{F8362718-95C8-2B43-903D-CD8603168DBC}" dt="2024-01-19T14:34:09.302" v="1367"/>
          <ac:spMkLst>
            <pc:docMk/>
            <pc:sldMk cId="1600326100" sldId="604"/>
            <ac:spMk id="3" creationId="{72AF6F14-5978-A5C4-B6DA-A5BAEC1FC3FF}"/>
          </ac:spMkLst>
        </pc:spChg>
      </pc:sldChg>
      <pc:sldChg chg="addSp delSp modSp mod">
        <pc:chgData name="石丸　美穂" userId="90f3b6a1-1c19-4a50-bd7d-63d713b3ba0a" providerId="ADAL" clId="{F8362718-95C8-2B43-903D-CD8603168DBC}" dt="2024-01-19T13:18:35.033" v="270" actId="1076"/>
        <pc:sldMkLst>
          <pc:docMk/>
          <pc:sldMk cId="1263340491" sldId="634"/>
        </pc:sldMkLst>
        <pc:spChg chg="mod">
          <ac:chgData name="石丸　美穂" userId="90f3b6a1-1c19-4a50-bd7d-63d713b3ba0a" providerId="ADAL" clId="{F8362718-95C8-2B43-903D-CD8603168DBC}" dt="2024-01-19T13:16:28.319" v="259" actId="20577"/>
          <ac:spMkLst>
            <pc:docMk/>
            <pc:sldMk cId="1263340491" sldId="634"/>
            <ac:spMk id="13" creationId="{1E2FD64A-99D4-DF44-1082-D66FE55CA926}"/>
          </ac:spMkLst>
        </pc:spChg>
        <pc:picChg chg="del">
          <ac:chgData name="石丸　美穂" userId="90f3b6a1-1c19-4a50-bd7d-63d713b3ba0a" providerId="ADAL" clId="{F8362718-95C8-2B43-903D-CD8603168DBC}" dt="2024-01-19T13:17:42.094" v="260" actId="478"/>
          <ac:picMkLst>
            <pc:docMk/>
            <pc:sldMk cId="1263340491" sldId="634"/>
            <ac:picMk id="3" creationId="{33F162B7-5BDB-8C93-ABE9-2024E596618D}"/>
          </ac:picMkLst>
        </pc:picChg>
        <pc:picChg chg="add mod modCrop">
          <ac:chgData name="石丸　美穂" userId="90f3b6a1-1c19-4a50-bd7d-63d713b3ba0a" providerId="ADAL" clId="{F8362718-95C8-2B43-903D-CD8603168DBC}" dt="2024-01-19T13:18:35.033" v="270" actId="1076"/>
          <ac:picMkLst>
            <pc:docMk/>
            <pc:sldMk cId="1263340491" sldId="634"/>
            <ac:picMk id="6" creationId="{C6A4B377-705D-C094-F69D-9196B320E145}"/>
          </ac:picMkLst>
        </pc:picChg>
      </pc:sldChg>
      <pc:sldChg chg="addSp delSp modSp mod">
        <pc:chgData name="石丸　美穂" userId="90f3b6a1-1c19-4a50-bd7d-63d713b3ba0a" providerId="ADAL" clId="{F8362718-95C8-2B43-903D-CD8603168DBC}" dt="2024-01-19T13:20:44.863" v="366" actId="1076"/>
        <pc:sldMkLst>
          <pc:docMk/>
          <pc:sldMk cId="2529102916" sldId="635"/>
        </pc:sldMkLst>
        <pc:spChg chg="mod">
          <ac:chgData name="石丸　美穂" userId="90f3b6a1-1c19-4a50-bd7d-63d713b3ba0a" providerId="ADAL" clId="{F8362718-95C8-2B43-903D-CD8603168DBC}" dt="2024-01-19T13:20:44.863" v="366" actId="1076"/>
          <ac:spMkLst>
            <pc:docMk/>
            <pc:sldMk cId="2529102916" sldId="635"/>
            <ac:spMk id="17" creationId="{CEC7FC9F-81D3-3D26-C170-BC97761F791D}"/>
          </ac:spMkLst>
        </pc:spChg>
        <pc:graphicFrameChg chg="mod modGraphic">
          <ac:chgData name="石丸　美穂" userId="90f3b6a1-1c19-4a50-bd7d-63d713b3ba0a" providerId="ADAL" clId="{F8362718-95C8-2B43-903D-CD8603168DBC}" dt="2024-01-19T13:20:42.813" v="365" actId="1076"/>
          <ac:graphicFrameMkLst>
            <pc:docMk/>
            <pc:sldMk cId="2529102916" sldId="635"/>
            <ac:graphicFrameMk id="7" creationId="{2735EBC5-4E5D-EB6A-0E0C-3850C1778E71}"/>
          </ac:graphicFrameMkLst>
        </pc:graphicFrameChg>
        <pc:picChg chg="del">
          <ac:chgData name="石丸　美穂" userId="90f3b6a1-1c19-4a50-bd7d-63d713b3ba0a" providerId="ADAL" clId="{F8362718-95C8-2B43-903D-CD8603168DBC}" dt="2024-01-19T13:18:50.736" v="271" actId="478"/>
          <ac:picMkLst>
            <pc:docMk/>
            <pc:sldMk cId="2529102916" sldId="635"/>
            <ac:picMk id="2" creationId="{7D643117-9945-9CAF-1536-F32947A46DA2}"/>
          </ac:picMkLst>
        </pc:picChg>
        <pc:picChg chg="add mod">
          <ac:chgData name="石丸　美穂" userId="90f3b6a1-1c19-4a50-bd7d-63d713b3ba0a" providerId="ADAL" clId="{F8362718-95C8-2B43-903D-CD8603168DBC}" dt="2024-01-19T13:19:01.506" v="275" actId="1076"/>
          <ac:picMkLst>
            <pc:docMk/>
            <pc:sldMk cId="2529102916" sldId="635"/>
            <ac:picMk id="4" creationId="{8916A5A2-6E3C-914F-AC98-50EBBA20D771}"/>
          </ac:picMkLst>
        </pc:picChg>
      </pc:sldChg>
      <pc:sldChg chg="addSp delSp modSp add mod">
        <pc:chgData name="石丸　美穂" userId="90f3b6a1-1c19-4a50-bd7d-63d713b3ba0a" providerId="ADAL" clId="{F8362718-95C8-2B43-903D-CD8603168DBC}" dt="2024-01-23T06:42:45.720" v="3589"/>
        <pc:sldMkLst>
          <pc:docMk/>
          <pc:sldMk cId="544960806" sldId="636"/>
        </pc:sldMkLst>
        <pc:spChg chg="add mod">
          <ac:chgData name="石丸　美穂" userId="90f3b6a1-1c19-4a50-bd7d-63d713b3ba0a" providerId="ADAL" clId="{F8362718-95C8-2B43-903D-CD8603168DBC}" dt="2024-01-19T13:35:55.721" v="597" actId="207"/>
          <ac:spMkLst>
            <pc:docMk/>
            <pc:sldMk cId="544960806" sldId="636"/>
            <ac:spMk id="2" creationId="{FA70D940-0710-22B6-CE37-F0E450FF7982}"/>
          </ac:spMkLst>
        </pc:spChg>
        <pc:spChg chg="add mod">
          <ac:chgData name="石丸　美穂" userId="90f3b6a1-1c19-4a50-bd7d-63d713b3ba0a" providerId="ADAL" clId="{F8362718-95C8-2B43-903D-CD8603168DBC}" dt="2024-01-19T13:36:03.599" v="600"/>
          <ac:spMkLst>
            <pc:docMk/>
            <pc:sldMk cId="544960806" sldId="636"/>
            <ac:spMk id="3" creationId="{ECDE9143-E8EE-29CC-ABA8-AE77E8FBC775}"/>
          </ac:spMkLst>
        </pc:spChg>
        <pc:spChg chg="mod">
          <ac:chgData name="石丸　美穂" userId="90f3b6a1-1c19-4a50-bd7d-63d713b3ba0a" providerId="ADAL" clId="{F8362718-95C8-2B43-903D-CD8603168DBC}" dt="2024-01-23T06:42:33" v="3587" actId="20577"/>
          <ac:spMkLst>
            <pc:docMk/>
            <pc:sldMk cId="544960806" sldId="636"/>
            <ac:spMk id="5" creationId="{8907BF9A-514D-80D3-671A-7F2003C3E173}"/>
          </ac:spMkLst>
        </pc:spChg>
        <pc:spChg chg="mod">
          <ac:chgData name="石丸　美穂" userId="90f3b6a1-1c19-4a50-bd7d-63d713b3ba0a" providerId="ADAL" clId="{F8362718-95C8-2B43-903D-CD8603168DBC}" dt="2024-01-23T06:28:14.880" v="3581" actId="20577"/>
          <ac:spMkLst>
            <pc:docMk/>
            <pc:sldMk cId="544960806" sldId="636"/>
            <ac:spMk id="6" creationId="{07C54012-3E0B-51C5-B178-A9D34D321AB3}"/>
          </ac:spMkLst>
        </pc:spChg>
        <pc:spChg chg="mod">
          <ac:chgData name="石丸　美穂" userId="90f3b6a1-1c19-4a50-bd7d-63d713b3ba0a" providerId="ADAL" clId="{F8362718-95C8-2B43-903D-CD8603168DBC}" dt="2024-01-19T13:37:21.904" v="620" actId="1076"/>
          <ac:spMkLst>
            <pc:docMk/>
            <pc:sldMk cId="544960806" sldId="636"/>
            <ac:spMk id="8" creationId="{23845F81-CC53-2D0F-6D12-43A1A5592758}"/>
          </ac:spMkLst>
        </pc:spChg>
        <pc:spChg chg="del mod">
          <ac:chgData name="石丸　美穂" userId="90f3b6a1-1c19-4a50-bd7d-63d713b3ba0a" providerId="ADAL" clId="{F8362718-95C8-2B43-903D-CD8603168DBC}" dt="2024-01-19T13:36:02.896" v="599" actId="478"/>
          <ac:spMkLst>
            <pc:docMk/>
            <pc:sldMk cId="544960806" sldId="636"/>
            <ac:spMk id="17" creationId="{DBDFE51C-F692-AD9B-2702-1F7B1A285266}"/>
          </ac:spMkLst>
        </pc:spChg>
        <pc:spChg chg="del">
          <ac:chgData name="石丸　美穂" userId="90f3b6a1-1c19-4a50-bd7d-63d713b3ba0a" providerId="ADAL" clId="{F8362718-95C8-2B43-903D-CD8603168DBC}" dt="2024-01-19T13:35:40.980" v="593" actId="478"/>
          <ac:spMkLst>
            <pc:docMk/>
            <pc:sldMk cId="544960806" sldId="636"/>
            <ac:spMk id="18" creationId="{92B30AED-E0D5-C393-7A58-17B03A1A36D0}"/>
          </ac:spMkLst>
        </pc:spChg>
        <pc:spChg chg="mod">
          <ac:chgData name="石丸　美穂" userId="90f3b6a1-1c19-4a50-bd7d-63d713b3ba0a" providerId="ADAL" clId="{F8362718-95C8-2B43-903D-CD8603168DBC}" dt="2024-01-23T06:42:45.720" v="3589"/>
          <ac:spMkLst>
            <pc:docMk/>
            <pc:sldMk cId="544960806" sldId="636"/>
            <ac:spMk id="21" creationId="{7300DFE3-F033-B180-BDDA-AADBBECCADA2}"/>
          </ac:spMkLst>
        </pc:spChg>
        <pc:picChg chg="del">
          <ac:chgData name="石丸　美穂" userId="90f3b6a1-1c19-4a50-bd7d-63d713b3ba0a" providerId="ADAL" clId="{F8362718-95C8-2B43-903D-CD8603168DBC}" dt="2024-01-19T13:36:48.774" v="611" actId="478"/>
          <ac:picMkLst>
            <pc:docMk/>
            <pc:sldMk cId="544960806" sldId="636"/>
            <ac:picMk id="4" creationId="{E1B44B02-C63C-7D0B-50AB-BF4A5B2BA17E}"/>
          </ac:picMkLst>
        </pc:picChg>
        <pc:picChg chg="add mod modCrop">
          <ac:chgData name="石丸　美穂" userId="90f3b6a1-1c19-4a50-bd7d-63d713b3ba0a" providerId="ADAL" clId="{F8362718-95C8-2B43-903D-CD8603168DBC}" dt="2024-01-19T13:37:30.071" v="621" actId="14100"/>
          <ac:picMkLst>
            <pc:docMk/>
            <pc:sldMk cId="544960806" sldId="636"/>
            <ac:picMk id="10" creationId="{0893F902-CC64-C086-02DC-2CC374C0C5A3}"/>
          </ac:picMkLst>
        </pc:picChg>
      </pc:sldChg>
      <pc:sldChg chg="addSp modSp mod">
        <pc:chgData name="石丸　美穂" userId="90f3b6a1-1c19-4a50-bd7d-63d713b3ba0a" providerId="ADAL" clId="{F8362718-95C8-2B43-903D-CD8603168DBC}" dt="2024-01-23T06:44:34.043" v="3604" actId="1076"/>
        <pc:sldMkLst>
          <pc:docMk/>
          <pc:sldMk cId="2994886051" sldId="637"/>
        </pc:sldMkLst>
        <pc:spChg chg="add mod">
          <ac:chgData name="石丸　美穂" userId="90f3b6a1-1c19-4a50-bd7d-63d713b3ba0a" providerId="ADAL" clId="{F8362718-95C8-2B43-903D-CD8603168DBC}" dt="2024-01-19T14:34:09.302" v="1367"/>
          <ac:spMkLst>
            <pc:docMk/>
            <pc:sldMk cId="2994886051" sldId="637"/>
            <ac:spMk id="2" creationId="{59831A3A-6D32-F9DC-BB82-6C5097245183}"/>
          </ac:spMkLst>
        </pc:spChg>
        <pc:spChg chg="mod">
          <ac:chgData name="石丸　美穂" userId="90f3b6a1-1c19-4a50-bd7d-63d713b3ba0a" providerId="ADAL" clId="{F8362718-95C8-2B43-903D-CD8603168DBC}" dt="2024-01-23T06:44:06.030" v="3593" actId="20577"/>
          <ac:spMkLst>
            <pc:docMk/>
            <pc:sldMk cId="2994886051" sldId="637"/>
            <ac:spMk id="5" creationId="{9D20990E-FF99-BD2F-2114-AAC416CCF517}"/>
          </ac:spMkLst>
        </pc:spChg>
        <pc:spChg chg="mod">
          <ac:chgData name="石丸　美穂" userId="90f3b6a1-1c19-4a50-bd7d-63d713b3ba0a" providerId="ADAL" clId="{F8362718-95C8-2B43-903D-CD8603168DBC}" dt="2024-01-23T06:44:34.043" v="3604" actId="1076"/>
          <ac:spMkLst>
            <pc:docMk/>
            <pc:sldMk cId="2994886051" sldId="637"/>
            <ac:spMk id="7" creationId="{5D083FD4-281D-AF50-9AF0-CEA98F85D3D1}"/>
          </ac:spMkLst>
        </pc:spChg>
        <pc:spChg chg="mod">
          <ac:chgData name="石丸　美穂" userId="90f3b6a1-1c19-4a50-bd7d-63d713b3ba0a" providerId="ADAL" clId="{F8362718-95C8-2B43-903D-CD8603168DBC}" dt="2024-01-19T13:41:04.677" v="629" actId="1076"/>
          <ac:spMkLst>
            <pc:docMk/>
            <pc:sldMk cId="2994886051" sldId="637"/>
            <ac:spMk id="9" creationId="{0D59FED0-6FC1-32C2-8201-ACFDF500D7CB}"/>
          </ac:spMkLst>
        </pc:spChg>
      </pc:sldChg>
      <pc:sldChg chg="addSp modSp mod">
        <pc:chgData name="石丸　美穂" userId="90f3b6a1-1c19-4a50-bd7d-63d713b3ba0a" providerId="ADAL" clId="{F8362718-95C8-2B43-903D-CD8603168DBC}" dt="2024-01-23T06:44:40.979" v="3606" actId="20577"/>
        <pc:sldMkLst>
          <pc:docMk/>
          <pc:sldMk cId="1456532906" sldId="638"/>
        </pc:sldMkLst>
        <pc:spChg chg="add mod">
          <ac:chgData name="石丸　美穂" userId="90f3b6a1-1c19-4a50-bd7d-63d713b3ba0a" providerId="ADAL" clId="{F8362718-95C8-2B43-903D-CD8603168DBC}" dt="2024-01-19T14:34:09.302" v="1367"/>
          <ac:spMkLst>
            <pc:docMk/>
            <pc:sldMk cId="1456532906" sldId="638"/>
            <ac:spMk id="2" creationId="{BEA367AC-01D1-B83D-8E29-0CC6CCBCF79B}"/>
          </ac:spMkLst>
        </pc:spChg>
        <pc:spChg chg="mod">
          <ac:chgData name="石丸　美穂" userId="90f3b6a1-1c19-4a50-bd7d-63d713b3ba0a" providerId="ADAL" clId="{F8362718-95C8-2B43-903D-CD8603168DBC}" dt="2024-01-23T06:44:40.979" v="3606" actId="20577"/>
          <ac:spMkLst>
            <pc:docMk/>
            <pc:sldMk cId="1456532906" sldId="638"/>
            <ac:spMk id="5" creationId="{9D20990E-FF99-BD2F-2114-AAC416CCF517}"/>
          </ac:spMkLst>
        </pc:spChg>
        <pc:spChg chg="mod">
          <ac:chgData name="石丸　美穂" userId="90f3b6a1-1c19-4a50-bd7d-63d713b3ba0a" providerId="ADAL" clId="{F8362718-95C8-2B43-903D-CD8603168DBC}" dt="2024-01-19T13:42:25.448" v="635" actId="14100"/>
          <ac:spMkLst>
            <pc:docMk/>
            <pc:sldMk cId="1456532906" sldId="638"/>
            <ac:spMk id="7" creationId="{5D083FD4-281D-AF50-9AF0-CEA98F85D3D1}"/>
          </ac:spMkLst>
        </pc:spChg>
        <pc:spChg chg="mod">
          <ac:chgData name="石丸　美穂" userId="90f3b6a1-1c19-4a50-bd7d-63d713b3ba0a" providerId="ADAL" clId="{F8362718-95C8-2B43-903D-CD8603168DBC}" dt="2024-01-19T13:42:29.347" v="637" actId="14100"/>
          <ac:spMkLst>
            <pc:docMk/>
            <pc:sldMk cId="1456532906" sldId="638"/>
            <ac:spMk id="13" creationId="{962B5398-34A6-EC39-157A-742C538E6A43}"/>
          </ac:spMkLst>
        </pc:spChg>
      </pc:sldChg>
      <pc:sldChg chg="addSp modSp mod">
        <pc:chgData name="石丸　美穂" userId="90f3b6a1-1c19-4a50-bd7d-63d713b3ba0a" providerId="ADAL" clId="{F8362718-95C8-2B43-903D-CD8603168DBC}" dt="2024-01-23T06:44:45.070" v="3608" actId="20577"/>
        <pc:sldMkLst>
          <pc:docMk/>
          <pc:sldMk cId="3711453184" sldId="639"/>
        </pc:sldMkLst>
        <pc:spChg chg="add mod">
          <ac:chgData name="石丸　美穂" userId="90f3b6a1-1c19-4a50-bd7d-63d713b3ba0a" providerId="ADAL" clId="{F8362718-95C8-2B43-903D-CD8603168DBC}" dt="2024-01-19T14:34:09.302" v="1367"/>
          <ac:spMkLst>
            <pc:docMk/>
            <pc:sldMk cId="3711453184" sldId="639"/>
            <ac:spMk id="2" creationId="{8991A5F1-42D9-E4AF-26D6-7BBE55219294}"/>
          </ac:spMkLst>
        </pc:spChg>
        <pc:spChg chg="mod">
          <ac:chgData name="石丸　美穂" userId="90f3b6a1-1c19-4a50-bd7d-63d713b3ba0a" providerId="ADAL" clId="{F8362718-95C8-2B43-903D-CD8603168DBC}" dt="2024-01-23T06:44:45.070" v="3608" actId="20577"/>
          <ac:spMkLst>
            <pc:docMk/>
            <pc:sldMk cId="3711453184" sldId="639"/>
            <ac:spMk id="5" creationId="{9D20990E-FF99-BD2F-2114-AAC416CCF517}"/>
          </ac:spMkLst>
        </pc:spChg>
      </pc:sldChg>
      <pc:sldChg chg="addSp modSp mod">
        <pc:chgData name="石丸　美穂" userId="90f3b6a1-1c19-4a50-bd7d-63d713b3ba0a" providerId="ADAL" clId="{F8362718-95C8-2B43-903D-CD8603168DBC}" dt="2024-01-23T06:44:49.097" v="3610" actId="20577"/>
        <pc:sldMkLst>
          <pc:docMk/>
          <pc:sldMk cId="3149732629" sldId="640"/>
        </pc:sldMkLst>
        <pc:spChg chg="add mod">
          <ac:chgData name="石丸　美穂" userId="90f3b6a1-1c19-4a50-bd7d-63d713b3ba0a" providerId="ADAL" clId="{F8362718-95C8-2B43-903D-CD8603168DBC}" dt="2024-01-19T14:34:09.302" v="1367"/>
          <ac:spMkLst>
            <pc:docMk/>
            <pc:sldMk cId="3149732629" sldId="640"/>
            <ac:spMk id="2" creationId="{4CD9D998-B5C3-7B7B-32AC-02AB01A2B602}"/>
          </ac:spMkLst>
        </pc:spChg>
        <pc:spChg chg="mod">
          <ac:chgData name="石丸　美穂" userId="90f3b6a1-1c19-4a50-bd7d-63d713b3ba0a" providerId="ADAL" clId="{F8362718-95C8-2B43-903D-CD8603168DBC}" dt="2024-01-23T06:44:49.097" v="3610" actId="20577"/>
          <ac:spMkLst>
            <pc:docMk/>
            <pc:sldMk cId="3149732629" sldId="640"/>
            <ac:spMk id="5" creationId="{9D20990E-FF99-BD2F-2114-AAC416CCF517}"/>
          </ac:spMkLst>
        </pc:spChg>
        <pc:spChg chg="mod">
          <ac:chgData name="石丸　美穂" userId="90f3b6a1-1c19-4a50-bd7d-63d713b3ba0a" providerId="ADAL" clId="{F8362718-95C8-2B43-903D-CD8603168DBC}" dt="2024-01-19T13:56:09.043" v="732" actId="1076"/>
          <ac:spMkLst>
            <pc:docMk/>
            <pc:sldMk cId="3149732629" sldId="640"/>
            <ac:spMk id="18" creationId="{D4774FA0-4141-1790-390F-8C791783620F}"/>
          </ac:spMkLst>
        </pc:spChg>
      </pc:sldChg>
      <pc:sldChg chg="addSp modSp mod">
        <pc:chgData name="石丸　美穂" userId="90f3b6a1-1c19-4a50-bd7d-63d713b3ba0a" providerId="ADAL" clId="{F8362718-95C8-2B43-903D-CD8603168DBC}" dt="2024-01-19T14:34:09.302" v="1367"/>
        <pc:sldMkLst>
          <pc:docMk/>
          <pc:sldMk cId="2556351477" sldId="641"/>
        </pc:sldMkLst>
        <pc:spChg chg="add mod">
          <ac:chgData name="石丸　美穂" userId="90f3b6a1-1c19-4a50-bd7d-63d713b3ba0a" providerId="ADAL" clId="{F8362718-95C8-2B43-903D-CD8603168DBC}" dt="2024-01-19T14:34:09.302" v="1367"/>
          <ac:spMkLst>
            <pc:docMk/>
            <pc:sldMk cId="2556351477" sldId="641"/>
            <ac:spMk id="2" creationId="{2B0298B8-04AF-B3A5-F234-5011731A8381}"/>
          </ac:spMkLst>
        </pc:spChg>
        <pc:graphicFrameChg chg="modGraphic">
          <ac:chgData name="石丸　美穂" userId="90f3b6a1-1c19-4a50-bd7d-63d713b3ba0a" providerId="ADAL" clId="{F8362718-95C8-2B43-903D-CD8603168DBC}" dt="2024-01-19T14:00:08.285" v="739" actId="2711"/>
          <ac:graphicFrameMkLst>
            <pc:docMk/>
            <pc:sldMk cId="2556351477" sldId="641"/>
            <ac:graphicFrameMk id="6" creationId="{A583FA7F-16D4-2805-F632-2841F98C298B}"/>
          </ac:graphicFrameMkLst>
        </pc:graphicFrameChg>
      </pc:sldChg>
      <pc:sldChg chg="addSp modSp mod">
        <pc:chgData name="石丸　美穂" userId="90f3b6a1-1c19-4a50-bd7d-63d713b3ba0a" providerId="ADAL" clId="{F8362718-95C8-2B43-903D-CD8603168DBC}" dt="2024-01-23T06:48:52.356" v="3935" actId="1076"/>
        <pc:sldMkLst>
          <pc:docMk/>
          <pc:sldMk cId="810572083" sldId="642"/>
        </pc:sldMkLst>
        <pc:spChg chg="mod">
          <ac:chgData name="石丸　美穂" userId="90f3b6a1-1c19-4a50-bd7d-63d713b3ba0a" providerId="ADAL" clId="{F8362718-95C8-2B43-903D-CD8603168DBC}" dt="2024-01-23T06:48:52.356" v="3935" actId="1076"/>
          <ac:spMkLst>
            <pc:docMk/>
            <pc:sldMk cId="810572083" sldId="642"/>
            <ac:spMk id="2" creationId="{A53433FE-A139-2E78-F078-A24FD6D951F2}"/>
          </ac:spMkLst>
        </pc:spChg>
        <pc:spChg chg="mod">
          <ac:chgData name="石丸　美穂" userId="90f3b6a1-1c19-4a50-bd7d-63d713b3ba0a" providerId="ADAL" clId="{F8362718-95C8-2B43-903D-CD8603168DBC}" dt="2024-01-23T05:39:33.589" v="3549" actId="20577"/>
          <ac:spMkLst>
            <pc:docMk/>
            <pc:sldMk cId="810572083" sldId="642"/>
            <ac:spMk id="3" creationId="{18DC1BAC-8731-F268-AF3F-82D29DF5D81A}"/>
          </ac:spMkLst>
        </pc:spChg>
        <pc:spChg chg="add mod">
          <ac:chgData name="石丸　美穂" userId="90f3b6a1-1c19-4a50-bd7d-63d713b3ba0a" providerId="ADAL" clId="{F8362718-95C8-2B43-903D-CD8603168DBC}" dt="2024-01-19T14:34:09.302" v="1367"/>
          <ac:spMkLst>
            <pc:docMk/>
            <pc:sldMk cId="810572083" sldId="642"/>
            <ac:spMk id="6" creationId="{F6A53F21-8553-970B-AC08-D0B0D70664FD}"/>
          </ac:spMkLst>
        </pc:spChg>
      </pc:sldChg>
      <pc:sldChg chg="modSp add mod">
        <pc:chgData name="石丸　美穂" userId="90f3b6a1-1c19-4a50-bd7d-63d713b3ba0a" providerId="ADAL" clId="{F8362718-95C8-2B43-903D-CD8603168DBC}" dt="2024-01-23T05:36:49.404" v="3234" actId="20577"/>
        <pc:sldMkLst>
          <pc:docMk/>
          <pc:sldMk cId="23000223" sldId="643"/>
        </pc:sldMkLst>
        <pc:spChg chg="mod">
          <ac:chgData name="石丸　美穂" userId="90f3b6a1-1c19-4a50-bd7d-63d713b3ba0a" providerId="ADAL" clId="{F8362718-95C8-2B43-903D-CD8603168DBC}" dt="2024-01-20T00:13:18.107" v="1790" actId="20577"/>
          <ac:spMkLst>
            <pc:docMk/>
            <pc:sldMk cId="23000223" sldId="643"/>
            <ac:spMk id="4" creationId="{1AF576E8-60C0-BC95-C4E9-BB1B3D54FC97}"/>
          </ac:spMkLst>
        </pc:spChg>
        <pc:spChg chg="mod">
          <ac:chgData name="石丸　美穂" userId="90f3b6a1-1c19-4a50-bd7d-63d713b3ba0a" providerId="ADAL" clId="{F8362718-95C8-2B43-903D-CD8603168DBC}" dt="2024-01-20T00:13:26.500" v="1794" actId="20577"/>
          <ac:spMkLst>
            <pc:docMk/>
            <pc:sldMk cId="23000223" sldId="643"/>
            <ac:spMk id="5" creationId="{23947AC0-04F2-D57E-A166-C2613F3618B1}"/>
          </ac:spMkLst>
        </pc:spChg>
        <pc:spChg chg="mod">
          <ac:chgData name="石丸　美穂" userId="90f3b6a1-1c19-4a50-bd7d-63d713b3ba0a" providerId="ADAL" clId="{F8362718-95C8-2B43-903D-CD8603168DBC}" dt="2024-01-20T00:20:42.165" v="2411" actId="20577"/>
          <ac:spMkLst>
            <pc:docMk/>
            <pc:sldMk cId="23000223" sldId="643"/>
            <ac:spMk id="7" creationId="{6386733B-E68F-DB78-B168-9A9B7949DC49}"/>
          </ac:spMkLst>
        </pc:spChg>
        <pc:spChg chg="mod">
          <ac:chgData name="石丸　美穂" userId="90f3b6a1-1c19-4a50-bd7d-63d713b3ba0a" providerId="ADAL" clId="{F8362718-95C8-2B43-903D-CD8603168DBC}" dt="2024-01-23T05:36:49.404" v="3234" actId="20577"/>
          <ac:spMkLst>
            <pc:docMk/>
            <pc:sldMk cId="23000223" sldId="643"/>
            <ac:spMk id="8" creationId="{7B5C8209-FF0D-7E98-14A2-524409163A47}"/>
          </ac:spMkLst>
        </pc:spChg>
        <pc:spChg chg="mod">
          <ac:chgData name="石丸　美穂" userId="90f3b6a1-1c19-4a50-bd7d-63d713b3ba0a" providerId="ADAL" clId="{F8362718-95C8-2B43-903D-CD8603168DBC}" dt="2024-01-23T05:31:48.596" v="2895" actId="20577"/>
          <ac:spMkLst>
            <pc:docMk/>
            <pc:sldMk cId="23000223" sldId="643"/>
            <ac:spMk id="9" creationId="{CD1CC782-0D9A-DEFD-23D7-1F73759B9093}"/>
          </ac:spMkLst>
        </pc:spChg>
      </pc:sldChg>
      <pc:sldChg chg="addSp delSp modSp add mod">
        <pc:chgData name="石丸　美穂" userId="90f3b6a1-1c19-4a50-bd7d-63d713b3ba0a" providerId="ADAL" clId="{F8362718-95C8-2B43-903D-CD8603168DBC}" dt="2024-01-23T06:42:41.460" v="3588"/>
        <pc:sldMkLst>
          <pc:docMk/>
          <pc:sldMk cId="1879767592" sldId="644"/>
        </pc:sldMkLst>
        <pc:spChg chg="mod">
          <ac:chgData name="石丸　美穂" userId="90f3b6a1-1c19-4a50-bd7d-63d713b3ba0a" providerId="ADAL" clId="{F8362718-95C8-2B43-903D-CD8603168DBC}" dt="2024-01-23T06:42:41.460" v="3588"/>
          <ac:spMkLst>
            <pc:docMk/>
            <pc:sldMk cId="1879767592" sldId="644"/>
            <ac:spMk id="2" creationId="{D8A2FB62-73CA-BA18-FF9D-3E30CAE7C585}"/>
          </ac:spMkLst>
        </pc:spChg>
        <pc:spChg chg="del">
          <ac:chgData name="石丸　美穂" userId="90f3b6a1-1c19-4a50-bd7d-63d713b3ba0a" providerId="ADAL" clId="{F8362718-95C8-2B43-903D-CD8603168DBC}" dt="2024-01-23T06:23:53.289" v="3554" actId="478"/>
          <ac:spMkLst>
            <pc:docMk/>
            <pc:sldMk cId="1879767592" sldId="644"/>
            <ac:spMk id="3" creationId="{F1BE3B21-7498-A899-6732-1979D3625791}"/>
          </ac:spMkLst>
        </pc:spChg>
        <pc:spChg chg="del">
          <ac:chgData name="石丸　美穂" userId="90f3b6a1-1c19-4a50-bd7d-63d713b3ba0a" providerId="ADAL" clId="{F8362718-95C8-2B43-903D-CD8603168DBC}" dt="2024-01-23T06:23:46.028" v="3552" actId="478"/>
          <ac:spMkLst>
            <pc:docMk/>
            <pc:sldMk cId="1879767592" sldId="644"/>
            <ac:spMk id="4" creationId="{956DC033-65B8-0892-0DE9-E3B49B914713}"/>
          </ac:spMkLst>
        </pc:spChg>
        <pc:spChg chg="mod">
          <ac:chgData name="石丸　美穂" userId="90f3b6a1-1c19-4a50-bd7d-63d713b3ba0a" providerId="ADAL" clId="{F8362718-95C8-2B43-903D-CD8603168DBC}" dt="2024-01-23T06:27:54.790" v="3570" actId="14100"/>
          <ac:spMkLst>
            <pc:docMk/>
            <pc:sldMk cId="1879767592" sldId="644"/>
            <ac:spMk id="5" creationId="{7F329073-A628-8895-51CD-E16E0A45D41F}"/>
          </ac:spMkLst>
        </pc:spChg>
        <pc:spChg chg="mod">
          <ac:chgData name="石丸　美穂" userId="90f3b6a1-1c19-4a50-bd7d-63d713b3ba0a" providerId="ADAL" clId="{F8362718-95C8-2B43-903D-CD8603168DBC}" dt="2024-01-23T06:28:07.311" v="3575" actId="20577"/>
          <ac:spMkLst>
            <pc:docMk/>
            <pc:sldMk cId="1879767592" sldId="644"/>
            <ac:spMk id="6" creationId="{AE9E14C1-DA7E-847A-00BA-31BCF48B4945}"/>
          </ac:spMkLst>
        </pc:spChg>
        <pc:spChg chg="add mod">
          <ac:chgData name="石丸　美穂" userId="90f3b6a1-1c19-4a50-bd7d-63d713b3ba0a" providerId="ADAL" clId="{F8362718-95C8-2B43-903D-CD8603168DBC}" dt="2024-01-23T06:23:46.514" v="3553"/>
          <ac:spMkLst>
            <pc:docMk/>
            <pc:sldMk cId="1879767592" sldId="644"/>
            <ac:spMk id="7" creationId="{424AD563-425B-B019-8CDB-34493BDB36EF}"/>
          </ac:spMkLst>
        </pc:spChg>
        <pc:spChg chg="mod">
          <ac:chgData name="石丸　美穂" userId="90f3b6a1-1c19-4a50-bd7d-63d713b3ba0a" providerId="ADAL" clId="{F8362718-95C8-2B43-903D-CD8603168DBC}" dt="2024-01-23T06:27:57.140" v="3571" actId="1076"/>
          <ac:spMkLst>
            <pc:docMk/>
            <pc:sldMk cId="1879767592" sldId="644"/>
            <ac:spMk id="8" creationId="{FE2B1E48-364C-BB3D-F1A6-F74A26BF35AA}"/>
          </ac:spMkLst>
        </pc:spChg>
        <pc:spChg chg="add mod">
          <ac:chgData name="石丸　美穂" userId="90f3b6a1-1c19-4a50-bd7d-63d713b3ba0a" providerId="ADAL" clId="{F8362718-95C8-2B43-903D-CD8603168DBC}" dt="2024-01-23T06:23:53.856" v="3555"/>
          <ac:spMkLst>
            <pc:docMk/>
            <pc:sldMk cId="1879767592" sldId="644"/>
            <ac:spMk id="10" creationId="{FB538CEA-161E-508A-DD52-0ED734F1F2DB}"/>
          </ac:spMkLst>
        </pc:spChg>
        <pc:picChg chg="add mod">
          <ac:chgData name="石丸　美穂" userId="90f3b6a1-1c19-4a50-bd7d-63d713b3ba0a" providerId="ADAL" clId="{F8362718-95C8-2B43-903D-CD8603168DBC}" dt="2024-01-23T06:27:46.001" v="3567" actId="1076"/>
          <ac:picMkLst>
            <pc:docMk/>
            <pc:sldMk cId="1879767592" sldId="644"/>
            <ac:picMk id="13" creationId="{01CC6B23-39EB-6C54-2E78-6045E1057B1F}"/>
          </ac:picMkLst>
        </pc:picChg>
        <pc:picChg chg="del">
          <ac:chgData name="石丸　美穂" userId="90f3b6a1-1c19-4a50-bd7d-63d713b3ba0a" providerId="ADAL" clId="{F8362718-95C8-2B43-903D-CD8603168DBC}" dt="2024-01-23T06:27:33.115" v="3562" actId="478"/>
          <ac:picMkLst>
            <pc:docMk/>
            <pc:sldMk cId="1879767592" sldId="644"/>
            <ac:picMk id="17" creationId="{A1703CE1-A05F-4892-02D2-4BF18A76C16D}"/>
          </ac:picMkLst>
        </pc:picChg>
      </pc:sldChg>
      <pc:sldChg chg="delSp modSp add mod">
        <pc:chgData name="石丸　美穂" userId="90f3b6a1-1c19-4a50-bd7d-63d713b3ba0a" providerId="ADAL" clId="{F8362718-95C8-2B43-903D-CD8603168DBC}" dt="2024-01-25T00:53:16.499" v="4184" actId="20577"/>
        <pc:sldMkLst>
          <pc:docMk/>
          <pc:sldMk cId="3708816762" sldId="645"/>
        </pc:sldMkLst>
        <pc:spChg chg="del">
          <ac:chgData name="石丸　美穂" userId="90f3b6a1-1c19-4a50-bd7d-63d713b3ba0a" providerId="ADAL" clId="{F8362718-95C8-2B43-903D-CD8603168DBC}" dt="2024-01-25T00:48:51.703" v="3942" actId="478"/>
          <ac:spMkLst>
            <pc:docMk/>
            <pc:sldMk cId="3708816762" sldId="645"/>
            <ac:spMk id="2" creationId="{446C51D4-B85B-D248-3B74-19F9EDB097F0}"/>
          </ac:spMkLst>
        </pc:spChg>
        <pc:spChg chg="mod">
          <ac:chgData name="石丸　美穂" userId="90f3b6a1-1c19-4a50-bd7d-63d713b3ba0a" providerId="ADAL" clId="{F8362718-95C8-2B43-903D-CD8603168DBC}" dt="2024-01-25T00:50:03.965" v="4050" actId="1035"/>
          <ac:spMkLst>
            <pc:docMk/>
            <pc:sldMk cId="3708816762" sldId="645"/>
            <ac:spMk id="3" creationId="{1B2C7784-D4ED-8449-B22E-B62C3E996D01}"/>
          </ac:spMkLst>
        </pc:spChg>
        <pc:spChg chg="mod">
          <ac:chgData name="石丸　美穂" userId="90f3b6a1-1c19-4a50-bd7d-63d713b3ba0a" providerId="ADAL" clId="{F8362718-95C8-2B43-903D-CD8603168DBC}" dt="2024-01-25T00:53:16.499" v="4184" actId="20577"/>
          <ac:spMkLst>
            <pc:docMk/>
            <pc:sldMk cId="3708816762" sldId="645"/>
            <ac:spMk id="5" creationId="{272DD2D0-9DC6-BFD9-928D-8128669CA168}"/>
          </ac:spMkLst>
        </pc:spChg>
        <pc:spChg chg="mod">
          <ac:chgData name="石丸　美穂" userId="90f3b6a1-1c19-4a50-bd7d-63d713b3ba0a" providerId="ADAL" clId="{F8362718-95C8-2B43-903D-CD8603168DBC}" dt="2024-01-25T00:49:16.260" v="3949" actId="1076"/>
          <ac:spMkLst>
            <pc:docMk/>
            <pc:sldMk cId="3708816762" sldId="645"/>
            <ac:spMk id="7" creationId="{78FA6F0F-242D-C400-B060-67DF52DA50F4}"/>
          </ac:spMkLst>
        </pc:spChg>
        <pc:spChg chg="del">
          <ac:chgData name="石丸　美穂" userId="90f3b6a1-1c19-4a50-bd7d-63d713b3ba0a" providerId="ADAL" clId="{F8362718-95C8-2B43-903D-CD8603168DBC}" dt="2024-01-25T00:49:50.012" v="4033" actId="478"/>
          <ac:spMkLst>
            <pc:docMk/>
            <pc:sldMk cId="3708816762" sldId="645"/>
            <ac:spMk id="8" creationId="{4E142C7D-2D34-1083-109D-C72ECFC6A7BB}"/>
          </ac:spMkLst>
        </pc:spChg>
        <pc:spChg chg="del">
          <ac:chgData name="石丸　美穂" userId="90f3b6a1-1c19-4a50-bd7d-63d713b3ba0a" providerId="ADAL" clId="{F8362718-95C8-2B43-903D-CD8603168DBC}" dt="2024-01-25T00:49:53.173" v="4034" actId="478"/>
          <ac:spMkLst>
            <pc:docMk/>
            <pc:sldMk cId="3708816762" sldId="645"/>
            <ac:spMk id="11" creationId="{09F29D68-0BBC-941D-B79E-601D58A77684}"/>
          </ac:spMkLst>
        </pc:spChg>
        <pc:picChg chg="del">
          <ac:chgData name="石丸　美穂" userId="90f3b6a1-1c19-4a50-bd7d-63d713b3ba0a" providerId="ADAL" clId="{F8362718-95C8-2B43-903D-CD8603168DBC}" dt="2024-01-25T00:49:55" v="4035" actId="478"/>
          <ac:picMkLst>
            <pc:docMk/>
            <pc:sldMk cId="3708816762" sldId="645"/>
            <ac:picMk id="6" creationId="{D57D19AE-DA59-87C2-280D-AA48B85E86ED}"/>
          </ac:picMkLst>
        </pc:picChg>
      </pc:sldChg>
    </pc:docChg>
  </pc:docChgLst>
</pc:chgInfo>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2.png>
</file>

<file path=ppt/media/image3.jpg>
</file>

<file path=ppt/media/image4.jpg>
</file>

<file path=ppt/media/image5.jpg>
</file>

<file path=ppt/media/image6.jp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xfrm>
            <a:off x="381000" y="685800"/>
            <a:ext cx="6096000" cy="3429000"/>
          </a:xfrm>
          <a:prstGeom prst="rect">
            <a:avLst/>
          </a:prstGeom>
        </p:spPr>
        <p:txBody>
          <a:bodyPr/>
          <a:lstStyle/>
          <a:p>
            <a:endParaRPr/>
          </a:p>
        </p:txBody>
      </p:sp>
      <p:sp>
        <p:nvSpPr>
          <p:cNvPr id="127" name="Shape 12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71450" latinLnBrk="0">
      <a:lnSpc>
        <a:spcPct val="117999"/>
      </a:lnSpc>
      <a:defRPr sz="825">
        <a:latin typeface="+mn-lt"/>
        <a:ea typeface="+mn-ea"/>
        <a:cs typeface="+mn-cs"/>
        <a:sym typeface="ヒラギノ角ゴ ProN W3"/>
      </a:defRPr>
    </a:lvl1pPr>
    <a:lvl2pPr indent="85725" defTabSz="171450" latinLnBrk="0">
      <a:lnSpc>
        <a:spcPct val="117999"/>
      </a:lnSpc>
      <a:defRPr sz="825">
        <a:latin typeface="+mn-lt"/>
        <a:ea typeface="+mn-ea"/>
        <a:cs typeface="+mn-cs"/>
        <a:sym typeface="ヒラギノ角ゴ ProN W3"/>
      </a:defRPr>
    </a:lvl2pPr>
    <a:lvl3pPr indent="171450" defTabSz="171450" latinLnBrk="0">
      <a:lnSpc>
        <a:spcPct val="117999"/>
      </a:lnSpc>
      <a:defRPr sz="825">
        <a:latin typeface="+mn-lt"/>
        <a:ea typeface="+mn-ea"/>
        <a:cs typeface="+mn-cs"/>
        <a:sym typeface="ヒラギノ角ゴ ProN W3"/>
      </a:defRPr>
    </a:lvl3pPr>
    <a:lvl4pPr indent="257175" defTabSz="171450" latinLnBrk="0">
      <a:lnSpc>
        <a:spcPct val="117999"/>
      </a:lnSpc>
      <a:defRPr sz="825">
        <a:latin typeface="+mn-lt"/>
        <a:ea typeface="+mn-ea"/>
        <a:cs typeface="+mn-cs"/>
        <a:sym typeface="ヒラギノ角ゴ ProN W3"/>
      </a:defRPr>
    </a:lvl4pPr>
    <a:lvl5pPr indent="342900" defTabSz="171450" latinLnBrk="0">
      <a:lnSpc>
        <a:spcPct val="117999"/>
      </a:lnSpc>
      <a:defRPr sz="825">
        <a:latin typeface="+mn-lt"/>
        <a:ea typeface="+mn-ea"/>
        <a:cs typeface="+mn-cs"/>
        <a:sym typeface="ヒラギノ角ゴ ProN W3"/>
      </a:defRPr>
    </a:lvl5pPr>
    <a:lvl6pPr indent="428625" defTabSz="171450" latinLnBrk="0">
      <a:lnSpc>
        <a:spcPct val="117999"/>
      </a:lnSpc>
      <a:defRPr sz="825">
        <a:latin typeface="+mn-lt"/>
        <a:ea typeface="+mn-ea"/>
        <a:cs typeface="+mn-cs"/>
        <a:sym typeface="ヒラギノ角ゴ ProN W3"/>
      </a:defRPr>
    </a:lvl6pPr>
    <a:lvl7pPr indent="514350" defTabSz="171450" latinLnBrk="0">
      <a:lnSpc>
        <a:spcPct val="117999"/>
      </a:lnSpc>
      <a:defRPr sz="825">
        <a:latin typeface="+mn-lt"/>
        <a:ea typeface="+mn-ea"/>
        <a:cs typeface="+mn-cs"/>
        <a:sym typeface="ヒラギノ角ゴ ProN W3"/>
      </a:defRPr>
    </a:lvl7pPr>
    <a:lvl8pPr indent="600075" defTabSz="171450" latinLnBrk="0">
      <a:lnSpc>
        <a:spcPct val="117999"/>
      </a:lnSpc>
      <a:defRPr sz="825">
        <a:latin typeface="+mn-lt"/>
        <a:ea typeface="+mn-ea"/>
        <a:cs typeface="+mn-cs"/>
        <a:sym typeface="ヒラギノ角ゴ ProN W3"/>
      </a:defRPr>
    </a:lvl8pPr>
    <a:lvl9pPr indent="685800" defTabSz="171450" latinLnBrk="0">
      <a:lnSpc>
        <a:spcPct val="117999"/>
      </a:lnSpc>
      <a:defRPr sz="825">
        <a:latin typeface="+mn-lt"/>
        <a:ea typeface="+mn-ea"/>
        <a:cs typeface="+mn-cs"/>
        <a:sym typeface="ヒラギノ角ゴ ProN W3"/>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0651993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9515867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9407943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5047041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0414564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538528-B365-BAD8-0293-5E6F5C08AE00}"/>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40DFE75C-9B93-90C2-CD62-268AED80D408}"/>
              </a:ext>
            </a:extLst>
          </p:cNvPr>
          <p:cNvSpPr>
            <a:spLocks noGrp="1" noRot="1" noChangeAspect="1"/>
          </p:cNvSpPr>
          <p:nvPr>
            <p:ph type="sldImg"/>
          </p:nvPr>
        </p:nvSpPr>
        <p:spPr>
          <a:xfrm>
            <a:off x="381000" y="685800"/>
            <a:ext cx="6096000" cy="3429000"/>
          </a:xfrm>
        </p:spPr>
      </p:sp>
      <p:sp>
        <p:nvSpPr>
          <p:cNvPr id="3" name="ノート プレースホルダー 2">
            <a:extLst>
              <a:ext uri="{FF2B5EF4-FFF2-40B4-BE49-F238E27FC236}">
                <a16:creationId xmlns:a16="http://schemas.microsoft.com/office/drawing/2014/main" id="{97ABE641-453C-1161-A206-E64DD1A68FEC}"/>
              </a:ext>
            </a:extLst>
          </p:cNvPr>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778013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3354889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7210304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2480487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988951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548434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4882422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4009553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7837023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1528481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9620740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4202281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7295889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4958147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8857954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40094632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12865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402703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9769599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34000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3915355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0353590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6547202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622325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タイトル&amp;サブタイトル">
    <p:spTree>
      <p:nvGrpSpPr>
        <p:cNvPr id="1" name=""/>
        <p:cNvGrpSpPr/>
        <p:nvPr/>
      </p:nvGrpSpPr>
      <p:grpSpPr>
        <a:xfrm>
          <a:off x="0" y="0"/>
          <a:ext cx="0" cy="0"/>
          <a:chOff x="0" y="0"/>
          <a:chExt cx="0" cy="0"/>
        </a:xfrm>
      </p:grpSpPr>
      <p:sp>
        <p:nvSpPr>
          <p:cNvPr id="11" name="タイトルテキスト"/>
          <p:cNvSpPr txBox="1">
            <a:spLocks noGrp="1"/>
          </p:cNvSpPr>
          <p:nvPr>
            <p:ph type="title"/>
          </p:nvPr>
        </p:nvSpPr>
        <p:spPr>
          <a:xfrm>
            <a:off x="666750" y="862012"/>
            <a:ext cx="7810500" cy="1743075"/>
          </a:xfrm>
          <a:prstGeom prst="rect">
            <a:avLst/>
          </a:prstGeom>
        </p:spPr>
        <p:txBody>
          <a:bodyPr anchor="b"/>
          <a:lstStyle/>
          <a:p>
            <a:r>
              <a:t>タイトルテキスト</a:t>
            </a:r>
          </a:p>
        </p:txBody>
      </p:sp>
      <p:sp>
        <p:nvSpPr>
          <p:cNvPr id="12" name="本文レベル1…"/>
          <p:cNvSpPr txBox="1">
            <a:spLocks noGrp="1"/>
          </p:cNvSpPr>
          <p:nvPr>
            <p:ph type="body" sz="quarter" idx="1"/>
          </p:nvPr>
        </p:nvSpPr>
        <p:spPr>
          <a:xfrm>
            <a:off x="666750" y="2652712"/>
            <a:ext cx="7810500" cy="595313"/>
          </a:xfrm>
          <a:prstGeom prst="rect">
            <a:avLst/>
          </a:prstGeom>
        </p:spPr>
        <p:txBody>
          <a:bodyPr anchor="t"/>
          <a:lstStyle>
            <a:lvl1pPr marL="0" indent="0" algn="ctr">
              <a:spcBef>
                <a:spcPts val="0"/>
              </a:spcBef>
              <a:buSzTx/>
              <a:buNone/>
              <a:defRPr sz="2025"/>
            </a:lvl1pPr>
            <a:lvl2pPr marL="0" indent="0" algn="ctr">
              <a:spcBef>
                <a:spcPts val="0"/>
              </a:spcBef>
              <a:buSzTx/>
              <a:buNone/>
              <a:defRPr sz="2025"/>
            </a:lvl2pPr>
            <a:lvl3pPr marL="0" indent="0" algn="ctr">
              <a:spcBef>
                <a:spcPts val="0"/>
              </a:spcBef>
              <a:buSzTx/>
              <a:buNone/>
              <a:defRPr sz="2025"/>
            </a:lvl3pPr>
            <a:lvl4pPr marL="0" indent="0" algn="ctr">
              <a:spcBef>
                <a:spcPts val="0"/>
              </a:spcBef>
              <a:buSzTx/>
              <a:buNone/>
              <a:defRPr sz="2025"/>
            </a:lvl4pPr>
            <a:lvl5pPr marL="0" indent="0" algn="ctr">
              <a:spcBef>
                <a:spcPts val="0"/>
              </a:spcBef>
              <a:buSzTx/>
              <a:buNone/>
              <a:defRPr sz="2025"/>
            </a:lvl5pPr>
          </a:lstStyle>
          <a:p>
            <a:r>
              <a:t>本文レベル1</a:t>
            </a:r>
          </a:p>
          <a:p>
            <a:pPr lvl="1"/>
            <a:r>
              <a:t>本文レベル2</a:t>
            </a:r>
          </a:p>
          <a:p>
            <a:pPr lvl="2"/>
            <a:r>
              <a:t>本文レベル3</a:t>
            </a:r>
          </a:p>
          <a:p>
            <a:pPr lvl="3"/>
            <a:r>
              <a:t>本文レベル4</a:t>
            </a:r>
          </a:p>
          <a:p>
            <a:pPr lvl="4"/>
            <a:r>
              <a:t>本文レベル5</a:t>
            </a:r>
          </a:p>
        </p:txBody>
      </p:sp>
      <p:sp>
        <p:nvSpPr>
          <p:cNvPr id="13"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用">
    <p:spTree>
      <p:nvGrpSpPr>
        <p:cNvPr id="1" name=""/>
        <p:cNvGrpSpPr/>
        <p:nvPr/>
      </p:nvGrpSpPr>
      <p:grpSpPr>
        <a:xfrm>
          <a:off x="0" y="0"/>
          <a:ext cx="0" cy="0"/>
          <a:chOff x="0" y="0"/>
          <a:chExt cx="0" cy="0"/>
        </a:xfrm>
      </p:grpSpPr>
      <p:sp>
        <p:nvSpPr>
          <p:cNvPr id="93" name="–Johnny Appleseed"/>
          <p:cNvSpPr txBox="1">
            <a:spLocks noGrp="1"/>
          </p:cNvSpPr>
          <p:nvPr>
            <p:ph type="body" sz="quarter" idx="21"/>
          </p:nvPr>
        </p:nvSpPr>
        <p:spPr>
          <a:xfrm>
            <a:off x="895350" y="3357563"/>
            <a:ext cx="7358063" cy="287258"/>
          </a:xfrm>
          <a:prstGeom prst="rect">
            <a:avLst/>
          </a:prstGeom>
        </p:spPr>
        <p:txBody>
          <a:bodyPr anchor="t">
            <a:spAutoFit/>
          </a:bodyPr>
          <a:lstStyle>
            <a:lvl1pPr marL="0" indent="0" algn="ctr">
              <a:spcBef>
                <a:spcPts val="0"/>
              </a:spcBef>
              <a:buSzTx/>
              <a:buNone/>
              <a:defRPr sz="1200"/>
            </a:lvl1pPr>
          </a:lstStyle>
          <a:p>
            <a:r>
              <a:t>–Johnny Appleseed</a:t>
            </a:r>
          </a:p>
        </p:txBody>
      </p:sp>
      <p:sp>
        <p:nvSpPr>
          <p:cNvPr id="94" name="“ここに引用を入力してください。”"/>
          <p:cNvSpPr txBox="1">
            <a:spLocks noGrp="1"/>
          </p:cNvSpPr>
          <p:nvPr>
            <p:ph type="body" sz="quarter" idx="22"/>
          </p:nvPr>
        </p:nvSpPr>
        <p:spPr>
          <a:xfrm>
            <a:off x="895350" y="2243842"/>
            <a:ext cx="7358063" cy="379591"/>
          </a:xfrm>
          <a:prstGeom prst="rect">
            <a:avLst/>
          </a:prstGeom>
        </p:spPr>
        <p:txBody>
          <a:bodyPr>
            <a:spAutoFit/>
          </a:bodyPr>
          <a:lstStyle>
            <a:lvl1pPr marL="0" indent="0" algn="ctr">
              <a:spcBef>
                <a:spcPts val="0"/>
              </a:spcBef>
              <a:buSzTx/>
              <a:buNone/>
              <a:defRPr sz="1800"/>
            </a:lvl1pPr>
          </a:lstStyle>
          <a:p>
            <a:r>
              <a:t>“ここに引用を入力してください。”</a:t>
            </a:r>
          </a:p>
        </p:txBody>
      </p:sp>
      <p:sp>
        <p:nvSpPr>
          <p:cNvPr id="95"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写真">
    <p:spTree>
      <p:nvGrpSpPr>
        <p:cNvPr id="1" name=""/>
        <p:cNvGrpSpPr/>
        <p:nvPr/>
      </p:nvGrpSpPr>
      <p:grpSpPr>
        <a:xfrm>
          <a:off x="0" y="0"/>
          <a:ext cx="0" cy="0"/>
          <a:chOff x="0" y="0"/>
          <a:chExt cx="0" cy="0"/>
        </a:xfrm>
      </p:grpSpPr>
      <p:sp>
        <p:nvSpPr>
          <p:cNvPr id="102" name="532241774_2880x1920.jpg"/>
          <p:cNvSpPr>
            <a:spLocks noGrp="1"/>
          </p:cNvSpPr>
          <p:nvPr>
            <p:ph type="pic" idx="21"/>
          </p:nvPr>
        </p:nvSpPr>
        <p:spPr>
          <a:xfrm>
            <a:off x="-19050" y="-476250"/>
            <a:ext cx="9182100" cy="6121400"/>
          </a:xfrm>
          <a:prstGeom prst="rect">
            <a:avLst/>
          </a:prstGeom>
        </p:spPr>
        <p:txBody>
          <a:bodyPr lIns="91439" tIns="45719" rIns="91439" bIns="45719" anchor="t">
            <a:noAutofit/>
          </a:bodyPr>
          <a:lstStyle/>
          <a:p>
            <a:endParaRPr/>
          </a:p>
        </p:txBody>
      </p:sp>
      <p:sp>
        <p:nvSpPr>
          <p:cNvPr id="103"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0"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タイトル&amp;箇条書き">
    <p:spTree>
      <p:nvGrpSpPr>
        <p:cNvPr id="1" name=""/>
        <p:cNvGrpSpPr/>
        <p:nvPr/>
      </p:nvGrpSpPr>
      <p:grpSpPr>
        <a:xfrm>
          <a:off x="0" y="0"/>
          <a:ext cx="0" cy="0"/>
          <a:chOff x="0" y="0"/>
          <a:chExt cx="0" cy="0"/>
        </a:xfrm>
      </p:grpSpPr>
      <p:sp>
        <p:nvSpPr>
          <p:cNvPr id="117" name="スライドのタイトル"/>
          <p:cNvSpPr txBox="1">
            <a:spLocks noGrp="1"/>
          </p:cNvSpPr>
          <p:nvPr>
            <p:ph type="title" hasCustomPrompt="1"/>
          </p:nvPr>
        </p:nvSpPr>
        <p:spPr>
          <a:xfrm>
            <a:off x="452438" y="404813"/>
            <a:ext cx="8239125" cy="537436"/>
          </a:xfrm>
          <a:prstGeom prst="rect">
            <a:avLst/>
          </a:prstGeom>
        </p:spPr>
        <p:txBody>
          <a:bodyPr anchor="t"/>
          <a:lstStyle>
            <a:lvl1pPr algn="l" defTabSz="914377">
              <a:lnSpc>
                <a:spcPct val="80000"/>
              </a:lnSpc>
              <a:defRPr sz="3188" spc="-64">
                <a:latin typeface="ヒラギノ角ゴ ProN W6"/>
                <a:ea typeface="ヒラギノ角ゴ ProN W6"/>
                <a:cs typeface="ヒラギノ角ゴ ProN W6"/>
                <a:sym typeface="ヒラギノ角ゴ ProN W6"/>
              </a:defRPr>
            </a:lvl1pPr>
          </a:lstStyle>
          <a:p>
            <a:r>
              <a:t>スライドのタイトル</a:t>
            </a:r>
          </a:p>
        </p:txBody>
      </p:sp>
      <p:sp>
        <p:nvSpPr>
          <p:cNvPr id="118" name="スライドのサブタイトル"/>
          <p:cNvSpPr txBox="1">
            <a:spLocks noGrp="1"/>
          </p:cNvSpPr>
          <p:nvPr>
            <p:ph type="body" sz="quarter" idx="21" hasCustomPrompt="1"/>
          </p:nvPr>
        </p:nvSpPr>
        <p:spPr>
          <a:xfrm>
            <a:off x="452438" y="889861"/>
            <a:ext cx="8239125" cy="350543"/>
          </a:xfrm>
          <a:prstGeom prst="rect">
            <a:avLst/>
          </a:prstGeom>
        </p:spPr>
        <p:txBody>
          <a:bodyPr lIns="45719" tIns="45719" rIns="45719" bIns="45719" anchor="t"/>
          <a:lstStyle>
            <a:lvl1pPr marL="0" indent="0">
              <a:spcBef>
                <a:spcPts val="0"/>
              </a:spcBef>
              <a:buSzTx/>
              <a:buNone/>
              <a:defRPr sz="2063">
                <a:latin typeface="ヒラギノ角ゴ ProN W6"/>
                <a:ea typeface="ヒラギノ角ゴ ProN W6"/>
                <a:cs typeface="ヒラギノ角ゴ ProN W6"/>
                <a:sym typeface="ヒラギノ角ゴ ProN W6"/>
              </a:defRPr>
            </a:lvl1pPr>
          </a:lstStyle>
          <a:p>
            <a:r>
              <a:t>スライドのサブタイトル</a:t>
            </a:r>
          </a:p>
        </p:txBody>
      </p:sp>
      <p:sp>
        <p:nvSpPr>
          <p:cNvPr id="119" name="本文レベル1…"/>
          <p:cNvSpPr txBox="1">
            <a:spLocks noGrp="1"/>
          </p:cNvSpPr>
          <p:nvPr>
            <p:ph type="body" idx="1" hasCustomPrompt="1"/>
          </p:nvPr>
        </p:nvSpPr>
        <p:spPr>
          <a:xfrm>
            <a:off x="452438" y="1593189"/>
            <a:ext cx="8239125" cy="3096005"/>
          </a:xfrm>
          <a:prstGeom prst="rect">
            <a:avLst/>
          </a:prstGeom>
        </p:spPr>
        <p:txBody>
          <a:bodyPr anchor="t"/>
          <a:lstStyle>
            <a:lvl1pPr marL="228600" indent="-228600" defTabSz="914377">
              <a:lnSpc>
                <a:spcPct val="90000"/>
              </a:lnSpc>
              <a:spcBef>
                <a:spcPts val="1688"/>
              </a:spcBef>
              <a:buSzPct val="123000"/>
              <a:defRPr sz="1800"/>
            </a:lvl1pPr>
            <a:lvl2pPr marL="457200" indent="-228600" defTabSz="914377">
              <a:lnSpc>
                <a:spcPct val="90000"/>
              </a:lnSpc>
              <a:spcBef>
                <a:spcPts val="1688"/>
              </a:spcBef>
              <a:buSzPct val="123000"/>
              <a:defRPr sz="1800"/>
            </a:lvl2pPr>
            <a:lvl3pPr marL="685800" indent="-228600" defTabSz="914377">
              <a:lnSpc>
                <a:spcPct val="90000"/>
              </a:lnSpc>
              <a:spcBef>
                <a:spcPts val="1688"/>
              </a:spcBef>
              <a:buSzPct val="123000"/>
              <a:defRPr sz="1800"/>
            </a:lvl3pPr>
            <a:lvl4pPr marL="914400" indent="-228600" defTabSz="914377">
              <a:lnSpc>
                <a:spcPct val="90000"/>
              </a:lnSpc>
              <a:spcBef>
                <a:spcPts val="1688"/>
              </a:spcBef>
              <a:buSzPct val="123000"/>
              <a:defRPr sz="1800"/>
            </a:lvl4pPr>
            <a:lvl5pPr marL="1143000" indent="-228600" defTabSz="914377">
              <a:lnSpc>
                <a:spcPct val="90000"/>
              </a:lnSpc>
              <a:spcBef>
                <a:spcPts val="1688"/>
              </a:spcBef>
              <a:buSzPct val="123000"/>
              <a:defRPr sz="1800"/>
            </a:lvl5pPr>
          </a:lstStyle>
          <a:p>
            <a:r>
              <a:t>スライドの箇条書きテキスト</a:t>
            </a:r>
          </a:p>
          <a:p>
            <a:pPr lvl="1"/>
            <a:endParaRPr/>
          </a:p>
          <a:p>
            <a:pPr lvl="2"/>
            <a:endParaRPr/>
          </a:p>
          <a:p>
            <a:pPr lvl="3"/>
            <a:endParaRPr/>
          </a:p>
          <a:p>
            <a:pPr lvl="4"/>
            <a:endParaRPr/>
          </a:p>
        </p:txBody>
      </p:sp>
      <p:sp>
        <p:nvSpPr>
          <p:cNvPr id="120" name="スライド番号"/>
          <p:cNvSpPr txBox="1">
            <a:spLocks noGrp="1"/>
          </p:cNvSpPr>
          <p:nvPr>
            <p:ph type="sldNum" sz="quarter" idx="2"/>
          </p:nvPr>
        </p:nvSpPr>
        <p:spPr>
          <a:xfrm>
            <a:off x="4464661" y="4839383"/>
            <a:ext cx="209994" cy="206467"/>
          </a:xfrm>
          <a:prstGeom prst="rect">
            <a:avLst/>
          </a:prstGeom>
        </p:spPr>
        <p:txBody>
          <a:bodyPr anchor="b"/>
          <a:lstStyle>
            <a:lvl1pPr defTabSz="219075">
              <a:defRPr sz="675">
                <a:latin typeface="+mn-lt"/>
                <a:ea typeface="+mn-ea"/>
                <a:cs typeface="+mn-cs"/>
                <a:sym typeface="ヒラギノ角ゴ ProN W3"/>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500" b="0" i="0">
                <a:solidFill>
                  <a:schemeClr val="tx1"/>
                </a:solidFill>
                <a:latin typeface="Toppan Bunkyu Gothic Regular"/>
                <a:cs typeface="Toppan Bunkyu Gothic Regular"/>
              </a:defRPr>
            </a:lvl1pPr>
          </a:lstStyle>
          <a:p>
            <a:endParaRPr/>
          </a:p>
        </p:txBody>
      </p:sp>
      <p:sp>
        <p:nvSpPr>
          <p:cNvPr id="3" name="Holder 3"/>
          <p:cNvSpPr>
            <a:spLocks noGrp="1"/>
          </p:cNvSpPr>
          <p:nvPr>
            <p:ph type="body" idx="1"/>
          </p:nvPr>
        </p:nvSpPr>
        <p:spPr/>
        <p:txBody>
          <a:bodyPr lIns="0" tIns="0" rIns="0" bIns="0"/>
          <a:lstStyle>
            <a:lvl1pPr>
              <a:defRPr sz="1500" b="0" i="0" u="sng">
                <a:solidFill>
                  <a:schemeClr val="tx1"/>
                </a:solidFill>
                <a:latin typeface="BIZ UDGothic"/>
                <a:cs typeface="BIZ UD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endParaRPr lang="en-US"/>
          </a:p>
        </p:txBody>
      </p:sp>
      <p:sp>
        <p:nvSpPr>
          <p:cNvPr id="6" name="Holder 6"/>
          <p:cNvSpPr>
            <a:spLocks noGrp="1"/>
          </p:cNvSpPr>
          <p:nvPr>
            <p:ph type="sldNum" sz="quarter" idx="7"/>
          </p:nvPr>
        </p:nvSpPr>
        <p:spPr>
          <a:xfrm>
            <a:off x="3353124" y="3679031"/>
            <a:ext cx="148182" cy="128240"/>
          </a:xfrm>
        </p:spPr>
        <p:txBody>
          <a:bodyPr lIns="0" tIns="0" rIns="0" bIns="0"/>
          <a:lstStyle>
            <a:lvl1pPr>
              <a:defRPr sz="900" b="0" i="0">
                <a:solidFill>
                  <a:srgbClr val="888888"/>
                </a:solidFill>
                <a:latin typeface="Toppan Bunkyu Gothic Regular"/>
                <a:cs typeface="Toppan Bunkyu Gothic Regular"/>
              </a:defRPr>
            </a:lvl1pPr>
          </a:lstStyle>
          <a:p>
            <a:pPr marL="28575">
              <a:lnSpc>
                <a:spcPts val="1046"/>
              </a:lnSpc>
            </a:pPr>
            <a:fld id="{81D60167-4931-47E6-BA6A-407CBD079E47}" type="slidenum">
              <a:rPr lang="en-US" altLang="ja-JP" spc="-19" smtClean="0"/>
              <a:pPr marL="28575">
                <a:lnSpc>
                  <a:spcPts val="1046"/>
                </a:lnSpc>
              </a:pPr>
              <a:t>‹#›</a:t>
            </a:fld>
            <a:endParaRPr lang="en-US" altLang="ja-JP" spc="-19"/>
          </a:p>
        </p:txBody>
      </p:sp>
    </p:spTree>
    <p:extLst>
      <p:ext uri="{BB962C8B-B14F-4D97-AF65-F5344CB8AC3E}">
        <p14:creationId xmlns:p14="http://schemas.microsoft.com/office/powerpoint/2010/main" val="15663450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endParaRPr lang="en-US"/>
          </a:p>
        </p:txBody>
      </p:sp>
      <p:sp>
        <p:nvSpPr>
          <p:cNvPr id="4" name="Holder 4"/>
          <p:cNvSpPr>
            <a:spLocks noGrp="1"/>
          </p:cNvSpPr>
          <p:nvPr>
            <p:ph type="sldNum" sz="quarter" idx="7"/>
          </p:nvPr>
        </p:nvSpPr>
        <p:spPr>
          <a:xfrm>
            <a:off x="4558399" y="4905375"/>
            <a:ext cx="125034" cy="138499"/>
          </a:xfrm>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940847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画像（横長）">
    <p:spTree>
      <p:nvGrpSpPr>
        <p:cNvPr id="1" name=""/>
        <p:cNvGrpSpPr/>
        <p:nvPr/>
      </p:nvGrpSpPr>
      <p:grpSpPr>
        <a:xfrm>
          <a:off x="0" y="0"/>
          <a:ext cx="0" cy="0"/>
          <a:chOff x="0" y="0"/>
          <a:chExt cx="0" cy="0"/>
        </a:xfrm>
      </p:grpSpPr>
      <p:sp>
        <p:nvSpPr>
          <p:cNvPr id="20" name="532241774_2880x1920.jpg"/>
          <p:cNvSpPr>
            <a:spLocks noGrp="1"/>
          </p:cNvSpPr>
          <p:nvPr>
            <p:ph type="pic" idx="21"/>
          </p:nvPr>
        </p:nvSpPr>
        <p:spPr>
          <a:xfrm>
            <a:off x="1172238" y="-147638"/>
            <a:ext cx="6800850" cy="4533900"/>
          </a:xfrm>
          <a:prstGeom prst="rect">
            <a:avLst/>
          </a:prstGeom>
        </p:spPr>
        <p:txBody>
          <a:bodyPr lIns="91439" tIns="45719" rIns="91439" bIns="45719" anchor="t">
            <a:noAutofit/>
          </a:bodyPr>
          <a:lstStyle/>
          <a:p>
            <a:endParaRPr/>
          </a:p>
        </p:txBody>
      </p:sp>
      <p:sp>
        <p:nvSpPr>
          <p:cNvPr id="21" name="タイトルテキスト"/>
          <p:cNvSpPr txBox="1">
            <a:spLocks noGrp="1"/>
          </p:cNvSpPr>
          <p:nvPr>
            <p:ph type="title"/>
          </p:nvPr>
        </p:nvSpPr>
        <p:spPr>
          <a:xfrm>
            <a:off x="238125" y="3567113"/>
            <a:ext cx="8667750" cy="752475"/>
          </a:xfrm>
          <a:prstGeom prst="rect">
            <a:avLst/>
          </a:prstGeom>
        </p:spPr>
        <p:txBody>
          <a:bodyPr anchor="b"/>
          <a:lstStyle/>
          <a:p>
            <a:r>
              <a:t>タイトルテキスト</a:t>
            </a:r>
          </a:p>
        </p:txBody>
      </p:sp>
      <p:sp>
        <p:nvSpPr>
          <p:cNvPr id="22" name="本文レベル1…"/>
          <p:cNvSpPr txBox="1">
            <a:spLocks noGrp="1"/>
          </p:cNvSpPr>
          <p:nvPr>
            <p:ph type="body" sz="quarter" idx="1"/>
          </p:nvPr>
        </p:nvSpPr>
        <p:spPr>
          <a:xfrm>
            <a:off x="238125" y="4291012"/>
            <a:ext cx="8667750" cy="595313"/>
          </a:xfrm>
          <a:prstGeom prst="rect">
            <a:avLst/>
          </a:prstGeom>
        </p:spPr>
        <p:txBody>
          <a:bodyPr anchor="t"/>
          <a:lstStyle>
            <a:lvl1pPr marL="0" indent="0" algn="ctr">
              <a:spcBef>
                <a:spcPts val="0"/>
              </a:spcBef>
              <a:buSzTx/>
              <a:buNone/>
              <a:defRPr sz="2025"/>
            </a:lvl1pPr>
            <a:lvl2pPr marL="0" indent="0" algn="ctr">
              <a:spcBef>
                <a:spcPts val="0"/>
              </a:spcBef>
              <a:buSzTx/>
              <a:buNone/>
              <a:defRPr sz="2025"/>
            </a:lvl2pPr>
            <a:lvl3pPr marL="0" indent="0" algn="ctr">
              <a:spcBef>
                <a:spcPts val="0"/>
              </a:spcBef>
              <a:buSzTx/>
              <a:buNone/>
              <a:defRPr sz="2025"/>
            </a:lvl3pPr>
            <a:lvl4pPr marL="0" indent="0" algn="ctr">
              <a:spcBef>
                <a:spcPts val="0"/>
              </a:spcBef>
              <a:buSzTx/>
              <a:buNone/>
              <a:defRPr sz="2025"/>
            </a:lvl4pPr>
            <a:lvl5pPr marL="0" indent="0" algn="ctr">
              <a:spcBef>
                <a:spcPts val="0"/>
              </a:spcBef>
              <a:buSzTx/>
              <a:buNone/>
              <a:defRPr sz="2025"/>
            </a:lvl5pPr>
          </a:lstStyle>
          <a:p>
            <a:r>
              <a:t>本文レベル1</a:t>
            </a:r>
          </a:p>
          <a:p>
            <a:pPr lvl="1"/>
            <a:r>
              <a:t>本文レベル2</a:t>
            </a:r>
          </a:p>
          <a:p>
            <a:pPr lvl="2"/>
            <a:r>
              <a:t>本文レベル3</a:t>
            </a:r>
          </a:p>
          <a:p>
            <a:pPr lvl="3"/>
            <a:r>
              <a:t>本文レベル4</a:t>
            </a:r>
          </a:p>
          <a:p>
            <a:pPr lvl="4"/>
            <a:r>
              <a:t>本文レベル5</a:t>
            </a:r>
          </a:p>
        </p:txBody>
      </p:sp>
      <p:sp>
        <p:nvSpPr>
          <p:cNvPr id="23"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タイトル（中央）">
    <p:spTree>
      <p:nvGrpSpPr>
        <p:cNvPr id="1" name=""/>
        <p:cNvGrpSpPr/>
        <p:nvPr/>
      </p:nvGrpSpPr>
      <p:grpSpPr>
        <a:xfrm>
          <a:off x="0" y="0"/>
          <a:ext cx="0" cy="0"/>
          <a:chOff x="0" y="0"/>
          <a:chExt cx="0" cy="0"/>
        </a:xfrm>
      </p:grpSpPr>
      <p:sp>
        <p:nvSpPr>
          <p:cNvPr id="30" name="タイトルテキスト"/>
          <p:cNvSpPr txBox="1">
            <a:spLocks noGrp="1"/>
          </p:cNvSpPr>
          <p:nvPr>
            <p:ph type="title"/>
          </p:nvPr>
        </p:nvSpPr>
        <p:spPr>
          <a:xfrm>
            <a:off x="666750" y="1700213"/>
            <a:ext cx="7810500" cy="1743075"/>
          </a:xfrm>
          <a:prstGeom prst="rect">
            <a:avLst/>
          </a:prstGeom>
        </p:spPr>
        <p:txBody>
          <a:bodyPr/>
          <a:lstStyle/>
          <a:p>
            <a:r>
              <a:t>タイトルテキスト</a:t>
            </a:r>
          </a:p>
        </p:txBody>
      </p:sp>
      <p:sp>
        <p:nvSpPr>
          <p:cNvPr id="31"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画像（縦長）">
    <p:spTree>
      <p:nvGrpSpPr>
        <p:cNvPr id="1" name=""/>
        <p:cNvGrpSpPr/>
        <p:nvPr/>
      </p:nvGrpSpPr>
      <p:grpSpPr>
        <a:xfrm>
          <a:off x="0" y="0"/>
          <a:ext cx="0" cy="0"/>
          <a:chOff x="0" y="0"/>
          <a:chExt cx="0" cy="0"/>
        </a:xfrm>
      </p:grpSpPr>
      <p:sp>
        <p:nvSpPr>
          <p:cNvPr id="38" name="532204087_1355x1355.jpg"/>
          <p:cNvSpPr>
            <a:spLocks noGrp="1"/>
          </p:cNvSpPr>
          <p:nvPr>
            <p:ph type="pic" sz="half" idx="21"/>
          </p:nvPr>
        </p:nvSpPr>
        <p:spPr>
          <a:xfrm>
            <a:off x="4810125" y="357187"/>
            <a:ext cx="4300538" cy="4300538"/>
          </a:xfrm>
          <a:prstGeom prst="rect">
            <a:avLst/>
          </a:prstGeom>
        </p:spPr>
        <p:txBody>
          <a:bodyPr lIns="91439" tIns="45719" rIns="91439" bIns="45719" anchor="t">
            <a:noAutofit/>
          </a:bodyPr>
          <a:lstStyle/>
          <a:p>
            <a:endParaRPr/>
          </a:p>
        </p:txBody>
      </p:sp>
      <p:sp>
        <p:nvSpPr>
          <p:cNvPr id="39" name="タイトルテキスト"/>
          <p:cNvSpPr txBox="1">
            <a:spLocks noGrp="1"/>
          </p:cNvSpPr>
          <p:nvPr>
            <p:ph type="title"/>
          </p:nvPr>
        </p:nvSpPr>
        <p:spPr>
          <a:xfrm>
            <a:off x="619125" y="357187"/>
            <a:ext cx="3833813" cy="2081213"/>
          </a:xfrm>
          <a:prstGeom prst="rect">
            <a:avLst/>
          </a:prstGeom>
        </p:spPr>
        <p:txBody>
          <a:bodyPr anchor="b"/>
          <a:lstStyle>
            <a:lvl1pPr>
              <a:defRPr sz="3150"/>
            </a:lvl1pPr>
          </a:lstStyle>
          <a:p>
            <a:r>
              <a:t>タイトルテキスト</a:t>
            </a:r>
          </a:p>
        </p:txBody>
      </p:sp>
      <p:sp>
        <p:nvSpPr>
          <p:cNvPr id="40" name="本文レベル1…"/>
          <p:cNvSpPr txBox="1">
            <a:spLocks noGrp="1"/>
          </p:cNvSpPr>
          <p:nvPr>
            <p:ph type="body" sz="quarter" idx="1"/>
          </p:nvPr>
        </p:nvSpPr>
        <p:spPr>
          <a:xfrm>
            <a:off x="619125" y="2447925"/>
            <a:ext cx="3833813" cy="2147888"/>
          </a:xfrm>
          <a:prstGeom prst="rect">
            <a:avLst/>
          </a:prstGeom>
        </p:spPr>
        <p:txBody>
          <a:bodyPr anchor="t"/>
          <a:lstStyle>
            <a:lvl1pPr marL="0" indent="0" algn="ctr">
              <a:spcBef>
                <a:spcPts val="0"/>
              </a:spcBef>
              <a:buSzTx/>
              <a:buNone/>
              <a:defRPr sz="2025"/>
            </a:lvl1pPr>
            <a:lvl2pPr marL="0" indent="0" algn="ctr">
              <a:spcBef>
                <a:spcPts val="0"/>
              </a:spcBef>
              <a:buSzTx/>
              <a:buNone/>
              <a:defRPr sz="2025"/>
            </a:lvl2pPr>
            <a:lvl3pPr marL="0" indent="0" algn="ctr">
              <a:spcBef>
                <a:spcPts val="0"/>
              </a:spcBef>
              <a:buSzTx/>
              <a:buNone/>
              <a:defRPr sz="2025"/>
            </a:lvl3pPr>
            <a:lvl4pPr marL="0" indent="0" algn="ctr">
              <a:spcBef>
                <a:spcPts val="0"/>
              </a:spcBef>
              <a:buSzTx/>
              <a:buNone/>
              <a:defRPr sz="2025"/>
            </a:lvl4pPr>
            <a:lvl5pPr marL="0" indent="0" algn="ctr">
              <a:spcBef>
                <a:spcPts val="0"/>
              </a:spcBef>
              <a:buSzTx/>
              <a:buNone/>
              <a:defRPr sz="2025"/>
            </a:lvl5pPr>
          </a:lstStyle>
          <a:p>
            <a:r>
              <a:t>本文レベル1</a:t>
            </a:r>
          </a:p>
          <a:p>
            <a:pPr lvl="1"/>
            <a:r>
              <a:t>本文レベル2</a:t>
            </a:r>
          </a:p>
          <a:p>
            <a:pPr lvl="2"/>
            <a:r>
              <a:t>本文レベル3</a:t>
            </a:r>
          </a:p>
          <a:p>
            <a:pPr lvl="3"/>
            <a:r>
              <a:t>本文レベル4</a:t>
            </a:r>
          </a:p>
          <a:p>
            <a:pPr lvl="4"/>
            <a:r>
              <a:t>本文レベル5</a:t>
            </a:r>
          </a:p>
        </p:txBody>
      </p:sp>
      <p:sp>
        <p:nvSpPr>
          <p:cNvPr id="41"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タイトル（上）">
    <p:spTree>
      <p:nvGrpSpPr>
        <p:cNvPr id="1" name=""/>
        <p:cNvGrpSpPr/>
        <p:nvPr/>
      </p:nvGrpSpPr>
      <p:grpSpPr>
        <a:xfrm>
          <a:off x="0" y="0"/>
          <a:ext cx="0" cy="0"/>
          <a:chOff x="0" y="0"/>
          <a:chExt cx="0" cy="0"/>
        </a:xfrm>
      </p:grpSpPr>
      <p:sp>
        <p:nvSpPr>
          <p:cNvPr id="48" name="タイトルテキスト"/>
          <p:cNvSpPr txBox="1">
            <a:spLocks noGrp="1"/>
          </p:cNvSpPr>
          <p:nvPr>
            <p:ph type="title"/>
          </p:nvPr>
        </p:nvSpPr>
        <p:spPr>
          <a:prstGeom prst="rect">
            <a:avLst/>
          </a:prstGeom>
        </p:spPr>
        <p:txBody>
          <a:bodyPr/>
          <a:lstStyle/>
          <a:p>
            <a:r>
              <a:t>タイトルテキスト</a:t>
            </a:r>
          </a:p>
        </p:txBody>
      </p:sp>
      <p:sp>
        <p:nvSpPr>
          <p:cNvPr id="49"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タイトル&amp;箇条書き">
    <p:spTree>
      <p:nvGrpSpPr>
        <p:cNvPr id="1" name=""/>
        <p:cNvGrpSpPr/>
        <p:nvPr/>
      </p:nvGrpSpPr>
      <p:grpSpPr>
        <a:xfrm>
          <a:off x="0" y="0"/>
          <a:ext cx="0" cy="0"/>
          <a:chOff x="0" y="0"/>
          <a:chExt cx="0" cy="0"/>
        </a:xfrm>
      </p:grpSpPr>
      <p:sp>
        <p:nvSpPr>
          <p:cNvPr id="56" name="タイトルテキスト"/>
          <p:cNvSpPr txBox="1">
            <a:spLocks noGrp="1"/>
          </p:cNvSpPr>
          <p:nvPr>
            <p:ph type="title"/>
          </p:nvPr>
        </p:nvSpPr>
        <p:spPr>
          <a:prstGeom prst="rect">
            <a:avLst/>
          </a:prstGeom>
        </p:spPr>
        <p:txBody>
          <a:bodyPr/>
          <a:lstStyle/>
          <a:p>
            <a:r>
              <a:t>タイトルテキスト</a:t>
            </a:r>
          </a:p>
        </p:txBody>
      </p:sp>
      <p:sp>
        <p:nvSpPr>
          <p:cNvPr id="57" name="本文レベル1…"/>
          <p:cNvSpPr txBox="1">
            <a:spLocks noGrp="1"/>
          </p:cNvSpPr>
          <p:nvPr>
            <p:ph type="body" idx="1"/>
          </p:nvPr>
        </p:nvSpPr>
        <p:spPr>
          <a:prstGeom prst="rect">
            <a:avLst/>
          </a:prstGeom>
        </p:spPr>
        <p:txBody>
          <a:bodyPr/>
          <a:lstStyle>
            <a:lvl1pPr>
              <a:defRPr sz="1800"/>
            </a:lvl1pPr>
            <a:lvl2pPr>
              <a:defRPr sz="1800"/>
            </a:lvl2pPr>
            <a:lvl3pPr>
              <a:defRPr sz="1800"/>
            </a:lvl3pPr>
            <a:lvl4pPr>
              <a:defRPr sz="1800"/>
            </a:lvl4pPr>
            <a:lvl5pPr>
              <a:defRPr sz="1800"/>
            </a:lvl5pPr>
          </a:lstStyle>
          <a:p>
            <a:r>
              <a:t>本文レベル1</a:t>
            </a:r>
          </a:p>
          <a:p>
            <a:pPr lvl="1"/>
            <a:r>
              <a:t>本文レベル2</a:t>
            </a:r>
          </a:p>
          <a:p>
            <a:pPr lvl="2"/>
            <a:r>
              <a:t>本文レベル3</a:t>
            </a:r>
          </a:p>
          <a:p>
            <a:pPr lvl="3"/>
            <a:r>
              <a:t>本文レベル4</a:t>
            </a:r>
          </a:p>
          <a:p>
            <a:pPr lvl="4"/>
            <a:r>
              <a:t>本文レベル5</a:t>
            </a:r>
          </a:p>
        </p:txBody>
      </p:sp>
      <p:sp>
        <p:nvSpPr>
          <p:cNvPr id="58"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タイトル、箇条書き、画像">
    <p:spTree>
      <p:nvGrpSpPr>
        <p:cNvPr id="1" name=""/>
        <p:cNvGrpSpPr/>
        <p:nvPr/>
      </p:nvGrpSpPr>
      <p:grpSpPr>
        <a:xfrm>
          <a:off x="0" y="0"/>
          <a:ext cx="0" cy="0"/>
          <a:chOff x="0" y="0"/>
          <a:chExt cx="0" cy="0"/>
        </a:xfrm>
      </p:grpSpPr>
      <p:sp>
        <p:nvSpPr>
          <p:cNvPr id="65" name="532205080_1647x1098.jpg"/>
          <p:cNvSpPr>
            <a:spLocks noGrp="1"/>
          </p:cNvSpPr>
          <p:nvPr>
            <p:ph type="pic" sz="half" idx="21"/>
          </p:nvPr>
        </p:nvSpPr>
        <p:spPr>
          <a:xfrm>
            <a:off x="4110038" y="1181100"/>
            <a:ext cx="5229225" cy="3486150"/>
          </a:xfrm>
          <a:prstGeom prst="rect">
            <a:avLst/>
          </a:prstGeom>
        </p:spPr>
        <p:txBody>
          <a:bodyPr lIns="91439" tIns="45719" rIns="91439" bIns="45719" anchor="t">
            <a:noAutofit/>
          </a:bodyPr>
          <a:lstStyle/>
          <a:p>
            <a:endParaRPr/>
          </a:p>
        </p:txBody>
      </p:sp>
      <p:sp>
        <p:nvSpPr>
          <p:cNvPr id="66" name="タイトルテキスト"/>
          <p:cNvSpPr txBox="1">
            <a:spLocks noGrp="1"/>
          </p:cNvSpPr>
          <p:nvPr>
            <p:ph type="title"/>
          </p:nvPr>
        </p:nvSpPr>
        <p:spPr>
          <a:prstGeom prst="rect">
            <a:avLst/>
          </a:prstGeom>
        </p:spPr>
        <p:txBody>
          <a:bodyPr/>
          <a:lstStyle/>
          <a:p>
            <a:r>
              <a:t>タイトルテキスト</a:t>
            </a:r>
          </a:p>
        </p:txBody>
      </p:sp>
      <p:sp>
        <p:nvSpPr>
          <p:cNvPr id="67" name="本文レベル1…"/>
          <p:cNvSpPr txBox="1">
            <a:spLocks noGrp="1"/>
          </p:cNvSpPr>
          <p:nvPr>
            <p:ph type="body" sz="half" idx="1"/>
          </p:nvPr>
        </p:nvSpPr>
        <p:spPr>
          <a:xfrm>
            <a:off x="633412" y="1181100"/>
            <a:ext cx="3833813" cy="3486150"/>
          </a:xfrm>
          <a:prstGeom prst="rect">
            <a:avLst/>
          </a:prstGeom>
        </p:spPr>
        <p:txBody>
          <a:bodyPr/>
          <a:lstStyle>
            <a:lvl1pPr marL="209550" indent="-209550">
              <a:spcBef>
                <a:spcPts val="1688"/>
              </a:spcBef>
              <a:defRPr sz="1425"/>
            </a:lvl1pPr>
            <a:lvl2pPr marL="419100" indent="-209550">
              <a:spcBef>
                <a:spcPts val="1688"/>
              </a:spcBef>
              <a:defRPr sz="1425"/>
            </a:lvl2pPr>
            <a:lvl3pPr marL="628650" indent="-209550">
              <a:spcBef>
                <a:spcPts val="1688"/>
              </a:spcBef>
              <a:defRPr sz="1425"/>
            </a:lvl3pPr>
            <a:lvl4pPr marL="838200" indent="-209550">
              <a:spcBef>
                <a:spcPts val="1688"/>
              </a:spcBef>
              <a:defRPr sz="1425"/>
            </a:lvl4pPr>
            <a:lvl5pPr marL="1047750" indent="-209550">
              <a:spcBef>
                <a:spcPts val="1688"/>
              </a:spcBef>
              <a:defRPr sz="1425"/>
            </a:lvl5pPr>
          </a:lstStyle>
          <a:p>
            <a:r>
              <a:t>本文レベル1</a:t>
            </a:r>
          </a:p>
          <a:p>
            <a:pPr lvl="1"/>
            <a:r>
              <a:t>本文レベル2</a:t>
            </a:r>
          </a:p>
          <a:p>
            <a:pPr lvl="2"/>
            <a:r>
              <a:t>本文レベル3</a:t>
            </a:r>
          </a:p>
          <a:p>
            <a:pPr lvl="3"/>
            <a:r>
              <a:t>本文レベル4</a:t>
            </a:r>
          </a:p>
          <a:p>
            <a:pPr lvl="4"/>
            <a:r>
              <a:t>本文レベル5</a:t>
            </a:r>
          </a:p>
        </p:txBody>
      </p:sp>
      <p:sp>
        <p:nvSpPr>
          <p:cNvPr id="68"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箇条書き">
    <p:spTree>
      <p:nvGrpSpPr>
        <p:cNvPr id="1" name=""/>
        <p:cNvGrpSpPr/>
        <p:nvPr/>
      </p:nvGrpSpPr>
      <p:grpSpPr>
        <a:xfrm>
          <a:off x="0" y="0"/>
          <a:ext cx="0" cy="0"/>
          <a:chOff x="0" y="0"/>
          <a:chExt cx="0" cy="0"/>
        </a:xfrm>
      </p:grpSpPr>
      <p:sp>
        <p:nvSpPr>
          <p:cNvPr id="75" name="本文レベル1…"/>
          <p:cNvSpPr txBox="1">
            <a:spLocks noGrp="1"/>
          </p:cNvSpPr>
          <p:nvPr>
            <p:ph type="body" idx="1"/>
          </p:nvPr>
        </p:nvSpPr>
        <p:spPr>
          <a:xfrm>
            <a:off x="633413" y="666750"/>
            <a:ext cx="7877175" cy="3810000"/>
          </a:xfrm>
          <a:prstGeom prst="rect">
            <a:avLst/>
          </a:prstGeom>
        </p:spPr>
        <p:txBody>
          <a:bodyPr/>
          <a:lstStyle>
            <a:lvl1pPr>
              <a:defRPr sz="1800"/>
            </a:lvl1pPr>
            <a:lvl2pPr>
              <a:defRPr sz="1800"/>
            </a:lvl2pPr>
            <a:lvl3pPr>
              <a:defRPr sz="1800"/>
            </a:lvl3pPr>
            <a:lvl4pPr>
              <a:defRPr sz="1800"/>
            </a:lvl4pPr>
            <a:lvl5pPr>
              <a:defRPr sz="1800"/>
            </a:lvl5pPr>
          </a:lstStyle>
          <a:p>
            <a:r>
              <a:t>本文レベル1</a:t>
            </a:r>
          </a:p>
          <a:p>
            <a:pPr lvl="1"/>
            <a:r>
              <a:t>本文レベル2</a:t>
            </a:r>
          </a:p>
          <a:p>
            <a:pPr lvl="2"/>
            <a:r>
              <a:t>本文レベル3</a:t>
            </a:r>
          </a:p>
          <a:p>
            <a:pPr lvl="3"/>
            <a:r>
              <a:t>本文レベル4</a:t>
            </a:r>
          </a:p>
          <a:p>
            <a:pPr lvl="4"/>
            <a:r>
              <a:t>本文レベル5</a:t>
            </a:r>
          </a:p>
        </p:txBody>
      </p:sp>
      <p:sp>
        <p:nvSpPr>
          <p:cNvPr id="76"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画像（3点）">
    <p:spTree>
      <p:nvGrpSpPr>
        <p:cNvPr id="1" name=""/>
        <p:cNvGrpSpPr/>
        <p:nvPr/>
      </p:nvGrpSpPr>
      <p:grpSpPr>
        <a:xfrm>
          <a:off x="0" y="0"/>
          <a:ext cx="0" cy="0"/>
          <a:chOff x="0" y="0"/>
          <a:chExt cx="0" cy="0"/>
        </a:xfrm>
      </p:grpSpPr>
      <p:sp>
        <p:nvSpPr>
          <p:cNvPr id="83" name="532205080_1647x1098.jpg"/>
          <p:cNvSpPr>
            <a:spLocks noGrp="1"/>
          </p:cNvSpPr>
          <p:nvPr>
            <p:ph type="pic" sz="quarter" idx="21"/>
          </p:nvPr>
        </p:nvSpPr>
        <p:spPr>
          <a:xfrm>
            <a:off x="5737622" y="2643187"/>
            <a:ext cx="3121819" cy="2081213"/>
          </a:xfrm>
          <a:prstGeom prst="rect">
            <a:avLst/>
          </a:prstGeom>
        </p:spPr>
        <p:txBody>
          <a:bodyPr lIns="91439" tIns="45719" rIns="91439" bIns="45719" anchor="t">
            <a:noAutofit/>
          </a:bodyPr>
          <a:lstStyle/>
          <a:p>
            <a:endParaRPr/>
          </a:p>
        </p:txBody>
      </p:sp>
      <p:sp>
        <p:nvSpPr>
          <p:cNvPr id="84" name="532204087_1355x1355.jpg"/>
          <p:cNvSpPr>
            <a:spLocks noGrp="1"/>
          </p:cNvSpPr>
          <p:nvPr>
            <p:ph type="pic" sz="quarter" idx="22"/>
          </p:nvPr>
        </p:nvSpPr>
        <p:spPr>
          <a:xfrm>
            <a:off x="5910262" y="323850"/>
            <a:ext cx="2776538" cy="2776538"/>
          </a:xfrm>
          <a:prstGeom prst="rect">
            <a:avLst/>
          </a:prstGeom>
        </p:spPr>
        <p:txBody>
          <a:bodyPr lIns="91439" tIns="45719" rIns="91439" bIns="45719" anchor="t">
            <a:noAutofit/>
          </a:bodyPr>
          <a:lstStyle/>
          <a:p>
            <a:endParaRPr/>
          </a:p>
        </p:txBody>
      </p:sp>
      <p:sp>
        <p:nvSpPr>
          <p:cNvPr id="85" name="532241774_2880x1920.jpg"/>
          <p:cNvSpPr>
            <a:spLocks noGrp="1"/>
          </p:cNvSpPr>
          <p:nvPr>
            <p:ph type="pic" idx="23"/>
          </p:nvPr>
        </p:nvSpPr>
        <p:spPr>
          <a:xfrm>
            <a:off x="-371475" y="423862"/>
            <a:ext cx="6450806" cy="4300538"/>
          </a:xfrm>
          <a:prstGeom prst="rect">
            <a:avLst/>
          </a:prstGeom>
        </p:spPr>
        <p:txBody>
          <a:bodyPr lIns="91439" tIns="45719" rIns="91439" bIns="45719" anchor="t">
            <a:noAutofit/>
          </a:bodyPr>
          <a:lstStyle/>
          <a:p>
            <a:endParaRPr/>
          </a:p>
        </p:txBody>
      </p:sp>
      <p:sp>
        <p:nvSpPr>
          <p:cNvPr id="86" name="スライド番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タイトルテキスト"/>
          <p:cNvSpPr txBox="1">
            <a:spLocks noGrp="1"/>
          </p:cNvSpPr>
          <p:nvPr>
            <p:ph type="title"/>
          </p:nvPr>
        </p:nvSpPr>
        <p:spPr>
          <a:xfrm>
            <a:off x="633413" y="133350"/>
            <a:ext cx="7877175" cy="8572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タイトルテキスト</a:t>
            </a:r>
          </a:p>
        </p:txBody>
      </p:sp>
      <p:sp>
        <p:nvSpPr>
          <p:cNvPr id="3" name="本文レベル1…"/>
          <p:cNvSpPr txBox="1">
            <a:spLocks noGrp="1"/>
          </p:cNvSpPr>
          <p:nvPr>
            <p:ph type="body" idx="1"/>
          </p:nvPr>
        </p:nvSpPr>
        <p:spPr>
          <a:xfrm>
            <a:off x="633413" y="1181100"/>
            <a:ext cx="7877175" cy="34861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本文レベル1</a:t>
            </a:r>
          </a:p>
          <a:p>
            <a:pPr lvl="1"/>
            <a:r>
              <a:t>本文レベル2</a:t>
            </a:r>
          </a:p>
          <a:p>
            <a:pPr lvl="2"/>
            <a:r>
              <a:t>本文レベル3</a:t>
            </a:r>
          </a:p>
          <a:p>
            <a:pPr lvl="3"/>
            <a:r>
              <a:t>本文レベル4</a:t>
            </a:r>
          </a:p>
          <a:p>
            <a:pPr lvl="4"/>
            <a:r>
              <a:t>本文レベル5</a:t>
            </a:r>
          </a:p>
        </p:txBody>
      </p:sp>
      <p:sp>
        <p:nvSpPr>
          <p:cNvPr id="4" name="スライド番号"/>
          <p:cNvSpPr txBox="1">
            <a:spLocks noGrp="1"/>
          </p:cNvSpPr>
          <p:nvPr>
            <p:ph type="sldNum" sz="quarter" idx="2"/>
          </p:nvPr>
        </p:nvSpPr>
        <p:spPr>
          <a:xfrm>
            <a:off x="4455806" y="4905375"/>
            <a:ext cx="227627" cy="241092"/>
          </a:xfrm>
          <a:prstGeom prst="rect">
            <a:avLst/>
          </a:prstGeom>
          <a:ln w="12700">
            <a:miter lim="400000"/>
          </a:ln>
        </p:spPr>
        <p:txBody>
          <a:bodyPr wrap="none" lIns="50800" tIns="50800" rIns="50800" bIns="50800">
            <a:spAutoFit/>
          </a:bodyPr>
          <a:lstStyle>
            <a:lvl1pPr>
              <a:defRPr sz="9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hf hdr="0" ftr="0" dt="0"/>
  <p:txStyles>
    <p:titleStyle>
      <a:lvl1pPr marL="0" marR="0" indent="0" algn="ctr" defTabSz="309563"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ヒラギノ角ゴ ProN W3"/>
        </a:defRPr>
      </a:lvl1pPr>
      <a:lvl2pPr marL="0" marR="0" indent="171450" algn="ctr" defTabSz="309563"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ヒラギノ角ゴ ProN W3"/>
        </a:defRPr>
      </a:lvl2pPr>
      <a:lvl3pPr marL="0" marR="0" indent="342900" algn="ctr" defTabSz="309563"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ヒラギノ角ゴ ProN W3"/>
        </a:defRPr>
      </a:lvl3pPr>
      <a:lvl4pPr marL="0" marR="0" indent="514350" algn="ctr" defTabSz="309563"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ヒラギノ角ゴ ProN W3"/>
        </a:defRPr>
      </a:lvl4pPr>
      <a:lvl5pPr marL="0" marR="0" indent="685800" algn="ctr" defTabSz="309563"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ヒラギノ角ゴ ProN W3"/>
        </a:defRPr>
      </a:lvl5pPr>
      <a:lvl6pPr marL="0" marR="0" indent="857250" algn="ctr" defTabSz="309563"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ヒラギノ角ゴ ProN W3"/>
        </a:defRPr>
      </a:lvl6pPr>
      <a:lvl7pPr marL="0" marR="0" indent="1028700" algn="ctr" defTabSz="309563"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ヒラギノ角ゴ ProN W3"/>
        </a:defRPr>
      </a:lvl7pPr>
      <a:lvl8pPr marL="0" marR="0" indent="1200150" algn="ctr" defTabSz="309563"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ヒラギノ角ゴ ProN W3"/>
        </a:defRPr>
      </a:lvl8pPr>
      <a:lvl9pPr marL="0" marR="0" indent="1371600" algn="ctr" defTabSz="309563"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ヒラギノ角ゴ ProN W3"/>
        </a:defRPr>
      </a:lvl9pPr>
    </p:titleStyle>
    <p:bodyStyle>
      <a:lvl1pPr marL="238125" marR="0" indent="-238125" algn="l" defTabSz="309563" latinLnBrk="0">
        <a:lnSpc>
          <a:spcPct val="100000"/>
        </a:lnSpc>
        <a:spcBef>
          <a:spcPts val="2213"/>
        </a:spcBef>
        <a:spcAft>
          <a:spcPts val="0"/>
        </a:spcAft>
        <a:buClrTx/>
        <a:buSzPct val="125000"/>
        <a:buFontTx/>
        <a:buChar char="•"/>
        <a:tabLst/>
        <a:defRPr sz="1950" b="0" i="0" u="none" strike="noStrike" cap="none" spc="0" baseline="0">
          <a:solidFill>
            <a:srgbClr val="000000"/>
          </a:solidFill>
          <a:uFillTx/>
          <a:latin typeface="+mn-lt"/>
          <a:ea typeface="+mn-ea"/>
          <a:cs typeface="+mn-cs"/>
          <a:sym typeface="ヒラギノ角ゴ ProN W3"/>
        </a:defRPr>
      </a:lvl1pPr>
      <a:lvl2pPr marL="476250" marR="0" indent="-238125" algn="l" defTabSz="309563" latinLnBrk="0">
        <a:lnSpc>
          <a:spcPct val="100000"/>
        </a:lnSpc>
        <a:spcBef>
          <a:spcPts val="2213"/>
        </a:spcBef>
        <a:spcAft>
          <a:spcPts val="0"/>
        </a:spcAft>
        <a:buClrTx/>
        <a:buSzPct val="125000"/>
        <a:buFontTx/>
        <a:buChar char="•"/>
        <a:tabLst/>
        <a:defRPr sz="1950" b="0" i="0" u="none" strike="noStrike" cap="none" spc="0" baseline="0">
          <a:solidFill>
            <a:srgbClr val="000000"/>
          </a:solidFill>
          <a:uFillTx/>
          <a:latin typeface="+mn-lt"/>
          <a:ea typeface="+mn-ea"/>
          <a:cs typeface="+mn-cs"/>
          <a:sym typeface="ヒラギノ角ゴ ProN W3"/>
        </a:defRPr>
      </a:lvl2pPr>
      <a:lvl3pPr marL="714375" marR="0" indent="-238125" algn="l" defTabSz="309563" latinLnBrk="0">
        <a:lnSpc>
          <a:spcPct val="100000"/>
        </a:lnSpc>
        <a:spcBef>
          <a:spcPts val="2213"/>
        </a:spcBef>
        <a:spcAft>
          <a:spcPts val="0"/>
        </a:spcAft>
        <a:buClrTx/>
        <a:buSzPct val="125000"/>
        <a:buFontTx/>
        <a:buChar char="•"/>
        <a:tabLst/>
        <a:defRPr sz="1950" b="0" i="0" u="none" strike="noStrike" cap="none" spc="0" baseline="0">
          <a:solidFill>
            <a:srgbClr val="000000"/>
          </a:solidFill>
          <a:uFillTx/>
          <a:latin typeface="+mn-lt"/>
          <a:ea typeface="+mn-ea"/>
          <a:cs typeface="+mn-cs"/>
          <a:sym typeface="ヒラギノ角ゴ ProN W3"/>
        </a:defRPr>
      </a:lvl3pPr>
      <a:lvl4pPr marL="952500" marR="0" indent="-238125" algn="l" defTabSz="309563" latinLnBrk="0">
        <a:lnSpc>
          <a:spcPct val="100000"/>
        </a:lnSpc>
        <a:spcBef>
          <a:spcPts val="2213"/>
        </a:spcBef>
        <a:spcAft>
          <a:spcPts val="0"/>
        </a:spcAft>
        <a:buClrTx/>
        <a:buSzPct val="125000"/>
        <a:buFontTx/>
        <a:buChar char="•"/>
        <a:tabLst/>
        <a:defRPr sz="1950" b="0" i="0" u="none" strike="noStrike" cap="none" spc="0" baseline="0">
          <a:solidFill>
            <a:srgbClr val="000000"/>
          </a:solidFill>
          <a:uFillTx/>
          <a:latin typeface="+mn-lt"/>
          <a:ea typeface="+mn-ea"/>
          <a:cs typeface="+mn-cs"/>
          <a:sym typeface="ヒラギノ角ゴ ProN W3"/>
        </a:defRPr>
      </a:lvl4pPr>
      <a:lvl5pPr marL="1190625" marR="0" indent="-238125" algn="l" defTabSz="309563" latinLnBrk="0">
        <a:lnSpc>
          <a:spcPct val="100000"/>
        </a:lnSpc>
        <a:spcBef>
          <a:spcPts val="2213"/>
        </a:spcBef>
        <a:spcAft>
          <a:spcPts val="0"/>
        </a:spcAft>
        <a:buClrTx/>
        <a:buSzPct val="125000"/>
        <a:buFontTx/>
        <a:buChar char="•"/>
        <a:tabLst/>
        <a:defRPr sz="1950" b="0" i="0" u="none" strike="noStrike" cap="none" spc="0" baseline="0">
          <a:solidFill>
            <a:srgbClr val="000000"/>
          </a:solidFill>
          <a:uFillTx/>
          <a:latin typeface="+mn-lt"/>
          <a:ea typeface="+mn-ea"/>
          <a:cs typeface="+mn-cs"/>
          <a:sym typeface="ヒラギノ角ゴ ProN W3"/>
        </a:defRPr>
      </a:lvl5pPr>
      <a:lvl6pPr marL="1428750" marR="0" indent="-238125" algn="l" defTabSz="309563" latinLnBrk="0">
        <a:lnSpc>
          <a:spcPct val="100000"/>
        </a:lnSpc>
        <a:spcBef>
          <a:spcPts val="2213"/>
        </a:spcBef>
        <a:spcAft>
          <a:spcPts val="0"/>
        </a:spcAft>
        <a:buClrTx/>
        <a:buSzPct val="125000"/>
        <a:buFontTx/>
        <a:buChar char="•"/>
        <a:tabLst/>
        <a:defRPr sz="1950" b="0" i="0" u="none" strike="noStrike" cap="none" spc="0" baseline="0">
          <a:solidFill>
            <a:srgbClr val="000000"/>
          </a:solidFill>
          <a:uFillTx/>
          <a:latin typeface="+mn-lt"/>
          <a:ea typeface="+mn-ea"/>
          <a:cs typeface="+mn-cs"/>
          <a:sym typeface="ヒラギノ角ゴ ProN W3"/>
        </a:defRPr>
      </a:lvl6pPr>
      <a:lvl7pPr marL="1666875" marR="0" indent="-238125" algn="l" defTabSz="309563" latinLnBrk="0">
        <a:lnSpc>
          <a:spcPct val="100000"/>
        </a:lnSpc>
        <a:spcBef>
          <a:spcPts val="2213"/>
        </a:spcBef>
        <a:spcAft>
          <a:spcPts val="0"/>
        </a:spcAft>
        <a:buClrTx/>
        <a:buSzPct val="125000"/>
        <a:buFontTx/>
        <a:buChar char="•"/>
        <a:tabLst/>
        <a:defRPr sz="1950" b="0" i="0" u="none" strike="noStrike" cap="none" spc="0" baseline="0">
          <a:solidFill>
            <a:srgbClr val="000000"/>
          </a:solidFill>
          <a:uFillTx/>
          <a:latin typeface="+mn-lt"/>
          <a:ea typeface="+mn-ea"/>
          <a:cs typeface="+mn-cs"/>
          <a:sym typeface="ヒラギノ角ゴ ProN W3"/>
        </a:defRPr>
      </a:lvl7pPr>
      <a:lvl8pPr marL="1905000" marR="0" indent="-238125" algn="l" defTabSz="309563" latinLnBrk="0">
        <a:lnSpc>
          <a:spcPct val="100000"/>
        </a:lnSpc>
        <a:spcBef>
          <a:spcPts val="2213"/>
        </a:spcBef>
        <a:spcAft>
          <a:spcPts val="0"/>
        </a:spcAft>
        <a:buClrTx/>
        <a:buSzPct val="125000"/>
        <a:buFontTx/>
        <a:buChar char="•"/>
        <a:tabLst/>
        <a:defRPr sz="1950" b="0" i="0" u="none" strike="noStrike" cap="none" spc="0" baseline="0">
          <a:solidFill>
            <a:srgbClr val="000000"/>
          </a:solidFill>
          <a:uFillTx/>
          <a:latin typeface="+mn-lt"/>
          <a:ea typeface="+mn-ea"/>
          <a:cs typeface="+mn-cs"/>
          <a:sym typeface="ヒラギノ角ゴ ProN W3"/>
        </a:defRPr>
      </a:lvl8pPr>
      <a:lvl9pPr marL="2143125" marR="0" indent="-238125" algn="l" defTabSz="309563" latinLnBrk="0">
        <a:lnSpc>
          <a:spcPct val="100000"/>
        </a:lnSpc>
        <a:spcBef>
          <a:spcPts val="2213"/>
        </a:spcBef>
        <a:spcAft>
          <a:spcPts val="0"/>
        </a:spcAft>
        <a:buClrTx/>
        <a:buSzPct val="125000"/>
        <a:buFontTx/>
        <a:buChar char="•"/>
        <a:tabLst/>
        <a:defRPr sz="1950" b="0" i="0" u="none" strike="noStrike" cap="none" spc="0" baseline="0">
          <a:solidFill>
            <a:srgbClr val="000000"/>
          </a:solidFill>
          <a:uFillTx/>
          <a:latin typeface="+mn-lt"/>
          <a:ea typeface="+mn-ea"/>
          <a:cs typeface="+mn-cs"/>
          <a:sym typeface="ヒラギノ角ゴ ProN W3"/>
        </a:defRPr>
      </a:lvl9pPr>
    </p:bodyStyle>
    <p:otherStyle>
      <a:lvl1pPr marL="0" marR="0" indent="0" algn="ctr" defTabSz="309563"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Helvetica Neue Light"/>
        </a:defRPr>
      </a:lvl1pPr>
      <a:lvl2pPr marL="0" marR="0" indent="171450" algn="ctr" defTabSz="309563"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Helvetica Neue Light"/>
        </a:defRPr>
      </a:lvl2pPr>
      <a:lvl3pPr marL="0" marR="0" indent="342900" algn="ctr" defTabSz="309563"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Helvetica Neue Light"/>
        </a:defRPr>
      </a:lvl3pPr>
      <a:lvl4pPr marL="0" marR="0" indent="514350" algn="ctr" defTabSz="309563"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Helvetica Neue Light"/>
        </a:defRPr>
      </a:lvl4pPr>
      <a:lvl5pPr marL="0" marR="0" indent="685800" algn="ctr" defTabSz="309563"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Helvetica Neue Light"/>
        </a:defRPr>
      </a:lvl5pPr>
      <a:lvl6pPr marL="0" marR="0" indent="857250" algn="ctr" defTabSz="309563"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Helvetica Neue Light"/>
        </a:defRPr>
      </a:lvl6pPr>
      <a:lvl7pPr marL="0" marR="0" indent="1028700" algn="ctr" defTabSz="309563"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Helvetica Neue Light"/>
        </a:defRPr>
      </a:lvl7pPr>
      <a:lvl8pPr marL="0" marR="0" indent="1200150" algn="ctr" defTabSz="309563"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Helvetica Neue Light"/>
        </a:defRPr>
      </a:lvl8pPr>
      <a:lvl9pPr marL="0" marR="0" indent="1371600" algn="ctr" defTabSz="309563"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colab.research.google.com/?hl=ja" TargetMode="External"/><Relationship Id="rId2" Type="http://schemas.openxmlformats.org/officeDocument/2006/relationships/image" Target="../media/image9.jp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25957" y="1659234"/>
            <a:ext cx="6170463" cy="3255372"/>
            <a:chOff x="0" y="926591"/>
            <a:chExt cx="12192000" cy="5747385"/>
          </a:xfrm>
        </p:grpSpPr>
        <p:pic>
          <p:nvPicPr>
            <p:cNvPr id="3" name="object 3"/>
            <p:cNvPicPr>
              <a:picLocks noChangeAspect="1"/>
            </p:cNvPicPr>
            <p:nvPr/>
          </p:nvPicPr>
          <p:blipFill>
            <a:blip r:embed="rId2" cstate="print"/>
            <a:stretch>
              <a:fillRect/>
            </a:stretch>
          </p:blipFill>
          <p:spPr>
            <a:xfrm>
              <a:off x="0" y="926591"/>
              <a:ext cx="12191999" cy="5747004"/>
            </a:xfrm>
            <a:prstGeom prst="rect">
              <a:avLst/>
            </a:prstGeom>
          </p:spPr>
        </p:pic>
        <p:sp>
          <p:nvSpPr>
            <p:cNvPr id="4" name="object 4"/>
            <p:cNvSpPr/>
            <p:nvPr/>
          </p:nvSpPr>
          <p:spPr>
            <a:xfrm>
              <a:off x="9357360" y="5658612"/>
              <a:ext cx="1402080" cy="273050"/>
            </a:xfrm>
            <a:custGeom>
              <a:avLst/>
              <a:gdLst/>
              <a:ahLst/>
              <a:cxnLst/>
              <a:rect l="l" t="t" r="r" b="b"/>
              <a:pathLst>
                <a:path w="1402079" h="273050">
                  <a:moveTo>
                    <a:pt x="0" y="272796"/>
                  </a:moveTo>
                  <a:lnTo>
                    <a:pt x="1402079" y="272796"/>
                  </a:lnTo>
                  <a:lnTo>
                    <a:pt x="1402079" y="0"/>
                  </a:lnTo>
                  <a:lnTo>
                    <a:pt x="0" y="0"/>
                  </a:lnTo>
                  <a:lnTo>
                    <a:pt x="0" y="272796"/>
                  </a:lnTo>
                  <a:close/>
                </a:path>
              </a:pathLst>
            </a:custGeom>
            <a:ln w="57150">
              <a:solidFill>
                <a:srgbClr val="FF0000"/>
              </a:solidFill>
            </a:ln>
          </p:spPr>
          <p:txBody>
            <a:bodyPr wrap="square" lIns="0" tIns="0" rIns="0" bIns="0" rtlCol="0"/>
            <a:lstStyle/>
            <a:p>
              <a:endParaRPr sz="844"/>
            </a:p>
          </p:txBody>
        </p:sp>
        <p:sp>
          <p:nvSpPr>
            <p:cNvPr id="5" name="object 5"/>
            <p:cNvSpPr/>
            <p:nvPr/>
          </p:nvSpPr>
          <p:spPr>
            <a:xfrm>
              <a:off x="9826752" y="4931663"/>
              <a:ext cx="463550" cy="668020"/>
            </a:xfrm>
            <a:custGeom>
              <a:avLst/>
              <a:gdLst/>
              <a:ahLst/>
              <a:cxnLst/>
              <a:rect l="l" t="t" r="r" b="b"/>
              <a:pathLst>
                <a:path w="463550" h="668020">
                  <a:moveTo>
                    <a:pt x="347472" y="0"/>
                  </a:moveTo>
                  <a:lnTo>
                    <a:pt x="115824" y="0"/>
                  </a:lnTo>
                  <a:lnTo>
                    <a:pt x="115824" y="435864"/>
                  </a:lnTo>
                  <a:lnTo>
                    <a:pt x="0" y="435864"/>
                  </a:lnTo>
                  <a:lnTo>
                    <a:pt x="231648" y="667512"/>
                  </a:lnTo>
                  <a:lnTo>
                    <a:pt x="463296" y="435864"/>
                  </a:lnTo>
                  <a:lnTo>
                    <a:pt x="347472" y="435864"/>
                  </a:lnTo>
                  <a:lnTo>
                    <a:pt x="347472" y="0"/>
                  </a:lnTo>
                  <a:close/>
                </a:path>
              </a:pathLst>
            </a:custGeom>
            <a:solidFill>
              <a:srgbClr val="FF0000"/>
            </a:solidFill>
          </p:spPr>
          <p:txBody>
            <a:bodyPr wrap="square" lIns="0" tIns="0" rIns="0" bIns="0" rtlCol="0"/>
            <a:lstStyle/>
            <a:p>
              <a:endParaRPr sz="844"/>
            </a:p>
          </p:txBody>
        </p:sp>
        <p:sp>
          <p:nvSpPr>
            <p:cNvPr id="6" name="object 6"/>
            <p:cNvSpPr/>
            <p:nvPr/>
          </p:nvSpPr>
          <p:spPr>
            <a:xfrm>
              <a:off x="9826752" y="4931663"/>
              <a:ext cx="463550" cy="668020"/>
            </a:xfrm>
            <a:custGeom>
              <a:avLst/>
              <a:gdLst/>
              <a:ahLst/>
              <a:cxnLst/>
              <a:rect l="l" t="t" r="r" b="b"/>
              <a:pathLst>
                <a:path w="463550" h="668020">
                  <a:moveTo>
                    <a:pt x="347472" y="0"/>
                  </a:moveTo>
                  <a:lnTo>
                    <a:pt x="347472" y="435864"/>
                  </a:lnTo>
                  <a:lnTo>
                    <a:pt x="463296" y="435864"/>
                  </a:lnTo>
                  <a:lnTo>
                    <a:pt x="231648" y="667512"/>
                  </a:lnTo>
                  <a:lnTo>
                    <a:pt x="0" y="435864"/>
                  </a:lnTo>
                  <a:lnTo>
                    <a:pt x="115824" y="435864"/>
                  </a:lnTo>
                  <a:lnTo>
                    <a:pt x="115824" y="0"/>
                  </a:lnTo>
                  <a:lnTo>
                    <a:pt x="347472" y="0"/>
                  </a:lnTo>
                  <a:close/>
                </a:path>
              </a:pathLst>
            </a:custGeom>
            <a:ln w="12700">
              <a:solidFill>
                <a:srgbClr val="172C51"/>
              </a:solidFill>
            </a:ln>
          </p:spPr>
          <p:txBody>
            <a:bodyPr wrap="square" lIns="0" tIns="0" rIns="0" bIns="0" rtlCol="0"/>
            <a:lstStyle/>
            <a:p>
              <a:endParaRPr sz="844"/>
            </a:p>
          </p:txBody>
        </p:sp>
      </p:grpSp>
      <p:sp>
        <p:nvSpPr>
          <p:cNvPr id="7" name="object 7"/>
          <p:cNvSpPr txBox="1">
            <a:spLocks noGrp="1"/>
          </p:cNvSpPr>
          <p:nvPr>
            <p:ph type="title"/>
          </p:nvPr>
        </p:nvSpPr>
        <p:spPr>
          <a:xfrm>
            <a:off x="898017" y="1217538"/>
            <a:ext cx="5510118" cy="317395"/>
          </a:xfrm>
          <a:prstGeom prst="rect">
            <a:avLst/>
          </a:prstGeom>
        </p:spPr>
        <p:txBody>
          <a:bodyPr vert="horz" wrap="square" lIns="0" tIns="9525" rIns="0" bIns="0" rtlCol="0" anchor="ctr">
            <a:spAutoFit/>
          </a:bodyPr>
          <a:lstStyle/>
          <a:p>
            <a:pPr marL="9525">
              <a:spcBef>
                <a:spcPts val="75"/>
              </a:spcBef>
            </a:pPr>
            <a:r>
              <a:rPr sz="2000" b="1" spc="-11">
                <a:latin typeface="YuGothic"/>
                <a:cs typeface="YuGothic"/>
              </a:rPr>
              <a:t>演習授業中の質問対応について</a:t>
            </a:r>
            <a:endParaRPr sz="2000">
              <a:latin typeface="YuGothic"/>
              <a:cs typeface="YuGothic"/>
            </a:endParaRPr>
          </a:p>
        </p:txBody>
      </p:sp>
      <p:sp>
        <p:nvSpPr>
          <p:cNvPr id="8" name="object 8"/>
          <p:cNvSpPr txBox="1"/>
          <p:nvPr/>
        </p:nvSpPr>
        <p:spPr>
          <a:xfrm>
            <a:off x="4213026" y="2969146"/>
            <a:ext cx="3813334" cy="939199"/>
          </a:xfrm>
          <a:prstGeom prst="rect">
            <a:avLst/>
          </a:prstGeom>
          <a:solidFill>
            <a:srgbClr val="FFFFFF"/>
          </a:solidFill>
          <a:ln w="57150">
            <a:solidFill>
              <a:srgbClr val="FF0000"/>
            </a:solidFill>
          </a:ln>
        </p:spPr>
        <p:txBody>
          <a:bodyPr vert="horz" wrap="square" lIns="0" tIns="4286" rIns="0" bIns="0" rtlCol="0">
            <a:spAutoFit/>
          </a:bodyPr>
          <a:lstStyle/>
          <a:p>
            <a:pPr>
              <a:spcBef>
                <a:spcPts val="34"/>
              </a:spcBef>
            </a:pPr>
            <a:endParaRPr sz="2475" dirty="0">
              <a:latin typeface="Times New Roman"/>
              <a:cs typeface="Times New Roman"/>
            </a:endParaRPr>
          </a:p>
          <a:p>
            <a:pPr marL="69056" marR="61436"/>
            <a:r>
              <a:rPr sz="1800" dirty="0" err="1">
                <a:latin typeface="Toppan Bunkyu Gothic Regular"/>
                <a:cs typeface="Toppan Bunkyu Gothic Regular"/>
              </a:rPr>
              <a:t>質問内容を入力して</a:t>
            </a:r>
            <a:r>
              <a:rPr sz="1800" dirty="0">
                <a:latin typeface="Toppan Bunkyu Gothic Regular"/>
                <a:cs typeface="Toppan Bunkyu Gothic Regular"/>
              </a:rPr>
              <a:t>、「</a:t>
            </a:r>
            <a:r>
              <a:rPr sz="1800" b="1" dirty="0" err="1">
                <a:latin typeface="YuGothic"/>
                <a:cs typeface="YuGothic"/>
              </a:rPr>
              <a:t>全員</a:t>
            </a:r>
            <a:r>
              <a:rPr sz="1800" spc="-15" dirty="0" err="1">
                <a:latin typeface="Toppan Bunkyu Gothic Regular"/>
                <a:cs typeface="Toppan Bunkyu Gothic Regular"/>
              </a:rPr>
              <a:t>」宛て</a:t>
            </a:r>
            <a:r>
              <a:rPr sz="1800" spc="-11" dirty="0" err="1">
                <a:latin typeface="Toppan Bunkyu Gothic Regular"/>
                <a:cs typeface="Toppan Bunkyu Gothic Regular"/>
              </a:rPr>
              <a:t>に送信してください</a:t>
            </a:r>
            <a:r>
              <a:rPr sz="1800" spc="-11" dirty="0">
                <a:latin typeface="Toppan Bunkyu Gothic Regular"/>
                <a:cs typeface="Toppan Bunkyu Gothic Regular"/>
              </a:rPr>
              <a:t>。</a:t>
            </a:r>
            <a:endParaRPr sz="1800" dirty="0">
              <a:latin typeface="Toppan Bunkyu Gothic Regular"/>
              <a:cs typeface="Toppan Bunkyu Gothic Regular"/>
            </a:endParaRPr>
          </a:p>
        </p:txBody>
      </p:sp>
      <p:sp>
        <p:nvSpPr>
          <p:cNvPr id="9" name="object 9"/>
          <p:cNvSpPr/>
          <p:nvPr/>
        </p:nvSpPr>
        <p:spPr>
          <a:xfrm>
            <a:off x="2461855" y="3990009"/>
            <a:ext cx="1751171" cy="253841"/>
          </a:xfrm>
          <a:custGeom>
            <a:avLst/>
            <a:gdLst/>
            <a:ahLst/>
            <a:cxnLst/>
            <a:rect l="l" t="t" r="r" b="b"/>
            <a:pathLst>
              <a:path w="2334895" h="338454">
                <a:moveTo>
                  <a:pt x="0" y="338327"/>
                </a:moveTo>
                <a:lnTo>
                  <a:pt x="2334768" y="338327"/>
                </a:lnTo>
                <a:lnTo>
                  <a:pt x="2334768" y="0"/>
                </a:lnTo>
                <a:lnTo>
                  <a:pt x="0" y="0"/>
                </a:lnTo>
                <a:lnTo>
                  <a:pt x="0" y="338327"/>
                </a:lnTo>
                <a:close/>
              </a:path>
            </a:pathLst>
          </a:custGeom>
          <a:ln w="57150">
            <a:solidFill>
              <a:srgbClr val="FF0000"/>
            </a:solidFill>
          </a:ln>
        </p:spPr>
        <p:txBody>
          <a:bodyPr wrap="square" lIns="0" tIns="0" rIns="0" bIns="0" rtlCol="0"/>
          <a:lstStyle/>
          <a:p>
            <a:endParaRPr sz="844"/>
          </a:p>
        </p:txBody>
      </p:sp>
      <p:sp>
        <p:nvSpPr>
          <p:cNvPr id="10" name="object 10"/>
          <p:cNvSpPr txBox="1"/>
          <p:nvPr/>
        </p:nvSpPr>
        <p:spPr>
          <a:xfrm>
            <a:off x="469632" y="2622250"/>
            <a:ext cx="3011805" cy="1053654"/>
          </a:xfrm>
          <a:prstGeom prst="rect">
            <a:avLst/>
          </a:prstGeom>
          <a:solidFill>
            <a:srgbClr val="FFFFFF"/>
          </a:solidFill>
          <a:ln w="57150">
            <a:solidFill>
              <a:srgbClr val="FF0000"/>
            </a:solidFill>
          </a:ln>
        </p:spPr>
        <p:txBody>
          <a:bodyPr vert="horz" wrap="square" lIns="0" tIns="220504" rIns="0" bIns="0" rtlCol="0">
            <a:spAutoFit/>
          </a:bodyPr>
          <a:lstStyle/>
          <a:p>
            <a:pPr marL="68104" marR="66675" algn="just">
              <a:spcBef>
                <a:spcPts val="1736"/>
              </a:spcBef>
            </a:pPr>
            <a:r>
              <a:rPr sz="1800" spc="75">
                <a:latin typeface="Toppan Bunkyu Gothic Regular"/>
                <a:cs typeface="Toppan Bunkyu Gothic Regular"/>
              </a:rPr>
              <a:t>演習にエラーが出たなど問題があったらリアクション</a:t>
            </a:r>
            <a:r>
              <a:rPr sz="1800" spc="-8">
                <a:latin typeface="Toppan Bunkyu Gothic Regular"/>
                <a:cs typeface="Toppan Bunkyu Gothic Regular"/>
              </a:rPr>
              <a:t>の</a:t>
            </a:r>
            <a:r>
              <a:rPr sz="1800" b="1" spc="-8">
                <a:latin typeface="YuGothic"/>
                <a:cs typeface="YuGothic"/>
              </a:rPr>
              <a:t>挙手</a:t>
            </a:r>
            <a:r>
              <a:rPr sz="1800" spc="-8">
                <a:latin typeface="Toppan Bunkyu Gothic Regular"/>
                <a:cs typeface="Toppan Bunkyu Gothic Regular"/>
              </a:rPr>
              <a:t>を押してください。</a:t>
            </a:r>
            <a:endParaRPr sz="1800">
              <a:latin typeface="Toppan Bunkyu Gothic Regular"/>
              <a:cs typeface="Toppan Bunkyu Gothic Regular"/>
            </a:endParaRPr>
          </a:p>
        </p:txBody>
      </p:sp>
      <p:grpSp>
        <p:nvGrpSpPr>
          <p:cNvPr id="11" name="object 11"/>
          <p:cNvGrpSpPr/>
          <p:nvPr/>
        </p:nvGrpSpPr>
        <p:grpSpPr>
          <a:xfrm>
            <a:off x="2196488" y="3622460"/>
            <a:ext cx="1283494" cy="1367314"/>
            <a:chOff x="3536950" y="4879594"/>
            <a:chExt cx="1711325" cy="1823085"/>
          </a:xfrm>
        </p:grpSpPr>
        <p:sp>
          <p:nvSpPr>
            <p:cNvPr id="12" name="object 12"/>
            <p:cNvSpPr/>
            <p:nvPr/>
          </p:nvSpPr>
          <p:spPr>
            <a:xfrm>
              <a:off x="3543300" y="4885944"/>
              <a:ext cx="463550" cy="451484"/>
            </a:xfrm>
            <a:custGeom>
              <a:avLst/>
              <a:gdLst/>
              <a:ahLst/>
              <a:cxnLst/>
              <a:rect l="l" t="t" r="r" b="b"/>
              <a:pathLst>
                <a:path w="463550" h="451485">
                  <a:moveTo>
                    <a:pt x="347472" y="0"/>
                  </a:moveTo>
                  <a:lnTo>
                    <a:pt x="115824" y="0"/>
                  </a:lnTo>
                  <a:lnTo>
                    <a:pt x="115824" y="225551"/>
                  </a:lnTo>
                  <a:lnTo>
                    <a:pt x="0" y="225551"/>
                  </a:lnTo>
                  <a:lnTo>
                    <a:pt x="231648" y="451103"/>
                  </a:lnTo>
                  <a:lnTo>
                    <a:pt x="463296" y="225551"/>
                  </a:lnTo>
                  <a:lnTo>
                    <a:pt x="347472" y="225551"/>
                  </a:lnTo>
                  <a:lnTo>
                    <a:pt x="347472" y="0"/>
                  </a:lnTo>
                  <a:close/>
                </a:path>
              </a:pathLst>
            </a:custGeom>
            <a:solidFill>
              <a:srgbClr val="FF0000"/>
            </a:solidFill>
          </p:spPr>
          <p:txBody>
            <a:bodyPr wrap="square" lIns="0" tIns="0" rIns="0" bIns="0" rtlCol="0"/>
            <a:lstStyle/>
            <a:p>
              <a:endParaRPr sz="844"/>
            </a:p>
          </p:txBody>
        </p:sp>
        <p:sp>
          <p:nvSpPr>
            <p:cNvPr id="13" name="object 13"/>
            <p:cNvSpPr/>
            <p:nvPr/>
          </p:nvSpPr>
          <p:spPr>
            <a:xfrm>
              <a:off x="3543300" y="4885944"/>
              <a:ext cx="463550" cy="451484"/>
            </a:xfrm>
            <a:custGeom>
              <a:avLst/>
              <a:gdLst/>
              <a:ahLst/>
              <a:cxnLst/>
              <a:rect l="l" t="t" r="r" b="b"/>
              <a:pathLst>
                <a:path w="463550" h="451485">
                  <a:moveTo>
                    <a:pt x="347472" y="0"/>
                  </a:moveTo>
                  <a:lnTo>
                    <a:pt x="347472" y="225551"/>
                  </a:lnTo>
                  <a:lnTo>
                    <a:pt x="463296" y="225551"/>
                  </a:lnTo>
                  <a:lnTo>
                    <a:pt x="231648" y="451103"/>
                  </a:lnTo>
                  <a:lnTo>
                    <a:pt x="0" y="225551"/>
                  </a:lnTo>
                  <a:lnTo>
                    <a:pt x="115824" y="225551"/>
                  </a:lnTo>
                  <a:lnTo>
                    <a:pt x="115824" y="0"/>
                  </a:lnTo>
                  <a:lnTo>
                    <a:pt x="347472" y="0"/>
                  </a:lnTo>
                  <a:close/>
                </a:path>
              </a:pathLst>
            </a:custGeom>
            <a:ln w="12700">
              <a:solidFill>
                <a:srgbClr val="172C51"/>
              </a:solidFill>
            </a:ln>
          </p:spPr>
          <p:txBody>
            <a:bodyPr wrap="square" lIns="0" tIns="0" rIns="0" bIns="0" rtlCol="0"/>
            <a:lstStyle/>
            <a:p>
              <a:endParaRPr sz="844"/>
            </a:p>
          </p:txBody>
        </p:sp>
        <p:sp>
          <p:nvSpPr>
            <p:cNvPr id="14" name="object 14"/>
            <p:cNvSpPr/>
            <p:nvPr/>
          </p:nvSpPr>
          <p:spPr>
            <a:xfrm>
              <a:off x="4503419" y="6134100"/>
              <a:ext cx="716280" cy="539750"/>
            </a:xfrm>
            <a:custGeom>
              <a:avLst/>
              <a:gdLst/>
              <a:ahLst/>
              <a:cxnLst/>
              <a:rect l="l" t="t" r="r" b="b"/>
              <a:pathLst>
                <a:path w="716279" h="539750">
                  <a:moveTo>
                    <a:pt x="0" y="539496"/>
                  </a:moveTo>
                  <a:lnTo>
                    <a:pt x="716279" y="539496"/>
                  </a:lnTo>
                  <a:lnTo>
                    <a:pt x="716279" y="0"/>
                  </a:lnTo>
                  <a:lnTo>
                    <a:pt x="0" y="0"/>
                  </a:lnTo>
                  <a:lnTo>
                    <a:pt x="0" y="539496"/>
                  </a:lnTo>
                  <a:close/>
                </a:path>
              </a:pathLst>
            </a:custGeom>
            <a:ln w="57150">
              <a:solidFill>
                <a:srgbClr val="FF0000"/>
              </a:solidFill>
            </a:ln>
          </p:spPr>
          <p:txBody>
            <a:bodyPr wrap="square" lIns="0" tIns="0" rIns="0" bIns="0" rtlCol="0"/>
            <a:lstStyle/>
            <a:p>
              <a:endParaRPr sz="844"/>
            </a:p>
          </p:txBody>
        </p:sp>
      </p:grpSp>
      <p:sp>
        <p:nvSpPr>
          <p:cNvPr id="15" name="object 15"/>
          <p:cNvSpPr txBox="1"/>
          <p:nvPr/>
        </p:nvSpPr>
        <p:spPr>
          <a:xfrm>
            <a:off x="954623" y="1828536"/>
            <a:ext cx="4447699" cy="563616"/>
          </a:xfrm>
          <a:prstGeom prst="rect">
            <a:avLst/>
          </a:prstGeom>
        </p:spPr>
        <p:txBody>
          <a:bodyPr vert="horz" wrap="square" lIns="0" tIns="9525" rIns="0" bIns="0" rtlCol="0">
            <a:spAutoFit/>
          </a:bodyPr>
          <a:lstStyle/>
          <a:p>
            <a:pPr marL="9525" marR="3810">
              <a:spcBef>
                <a:spcPts val="75"/>
              </a:spcBef>
            </a:pPr>
            <a:r>
              <a:rPr sz="1800" b="1" spc="-4" err="1">
                <a:solidFill>
                  <a:srgbClr val="FFFFFF"/>
                </a:solidFill>
                <a:latin typeface="YuGothic"/>
                <a:cs typeface="YuGothic"/>
              </a:rPr>
              <a:t>演習授業中の質問をチューターの先生が対応させていただきます</a:t>
            </a:r>
            <a:r>
              <a:rPr sz="1800" b="1" spc="-4">
                <a:solidFill>
                  <a:srgbClr val="FFFFFF"/>
                </a:solidFill>
                <a:latin typeface="YuGothic"/>
                <a:cs typeface="YuGothic"/>
              </a:rPr>
              <a:t>。</a:t>
            </a:r>
            <a:endParaRPr sz="1800">
              <a:latin typeface="YuGothic"/>
              <a:cs typeface="YuGothic"/>
            </a:endParaRPr>
          </a:p>
        </p:txBody>
      </p:sp>
      <p:sp>
        <p:nvSpPr>
          <p:cNvPr id="16" name="object 16"/>
          <p:cNvSpPr txBox="1">
            <a:spLocks noGrp="1"/>
          </p:cNvSpPr>
          <p:nvPr>
            <p:ph type="sldNum" sz="quarter" idx="7"/>
          </p:nvPr>
        </p:nvSpPr>
        <p:spPr>
          <a:prstGeom prst="rect">
            <a:avLst/>
          </a:prstGeom>
        </p:spPr>
        <p:txBody>
          <a:bodyPr vert="horz" wrap="square" lIns="0" tIns="0" rIns="0" bIns="0" rtlCol="0">
            <a:spAutoFit/>
          </a:bodyPr>
          <a:lstStyle/>
          <a:p>
            <a:pPr marL="28575">
              <a:lnSpc>
                <a:spcPts val="1046"/>
              </a:lnSpc>
            </a:pPr>
            <a:fld id="{81D60167-4931-47E6-BA6A-407CBD079E47}" type="slidenum">
              <a:rPr spc="-19" dirty="0"/>
              <a:pPr marL="28575">
                <a:lnSpc>
                  <a:spcPts val="1046"/>
                </a:lnSpc>
              </a:pPr>
              <a:t>1</a:t>
            </a:fld>
            <a:endParaRPr spc="-19"/>
          </a:p>
        </p:txBody>
      </p:sp>
      <p:sp>
        <p:nvSpPr>
          <p:cNvPr id="17" name="object 15">
            <a:extLst>
              <a:ext uri="{FF2B5EF4-FFF2-40B4-BE49-F238E27FC236}">
                <a16:creationId xmlns:a16="http://schemas.microsoft.com/office/drawing/2014/main" id="{8FE9289C-8F62-B8D6-C58E-E9AA121F63EE}"/>
              </a:ext>
            </a:extLst>
          </p:cNvPr>
          <p:cNvSpPr txBox="1"/>
          <p:nvPr/>
        </p:nvSpPr>
        <p:spPr>
          <a:xfrm>
            <a:off x="78065" y="321546"/>
            <a:ext cx="8970141" cy="637995"/>
          </a:xfrm>
          <a:prstGeom prst="rect">
            <a:avLst/>
          </a:prstGeom>
        </p:spPr>
        <p:txBody>
          <a:bodyPr vert="horz" wrap="square" lIns="0" tIns="9525" rIns="0" bIns="0" rtlCol="0">
            <a:spAutoFit/>
          </a:bodyPr>
          <a:lstStyle/>
          <a:p>
            <a:pPr marL="9525" marR="3810">
              <a:spcBef>
                <a:spcPts val="75"/>
              </a:spcBef>
            </a:pPr>
            <a:r>
              <a:rPr lang="en-US" sz="2000" b="1" spc="-4" err="1">
                <a:solidFill>
                  <a:srgbClr val="00B0F0"/>
                </a:solidFill>
                <a:latin typeface="Meiryo" panose="020B0604030504040204" pitchFamily="34" charset="-128"/>
                <a:ea typeface="Meiryo" panose="020B0604030504040204" pitchFamily="34" charset="-128"/>
                <a:cs typeface="YuGothic"/>
              </a:rPr>
              <a:t>授業準備：Webclassからコードをダウンロードし</a:t>
            </a:r>
            <a:r>
              <a:rPr lang="en-US" sz="2000" b="1" spc="-4">
                <a:solidFill>
                  <a:srgbClr val="00B0F0"/>
                </a:solidFill>
                <a:latin typeface="Meiryo" panose="020B0604030504040204" pitchFamily="34" charset="-128"/>
                <a:ea typeface="Meiryo" panose="020B0604030504040204" pitchFamily="34" charset="-128"/>
                <a:cs typeface="YuGothic"/>
              </a:rPr>
              <a:t>、</a:t>
            </a:r>
          </a:p>
          <a:p>
            <a:pPr marL="9525" marR="3810">
              <a:spcBef>
                <a:spcPts val="75"/>
              </a:spcBef>
            </a:pPr>
            <a:r>
              <a:rPr lang="en-US" sz="2000" b="1" spc="-4">
                <a:solidFill>
                  <a:srgbClr val="00B0F0"/>
                </a:solidFill>
                <a:latin typeface="Meiryo" panose="020B0604030504040204" pitchFamily="34" charset="-128"/>
                <a:ea typeface="Meiryo" panose="020B0604030504040204" pitchFamily="34" charset="-128"/>
                <a:cs typeface="YuGothic"/>
              </a:rPr>
              <a:t>Google </a:t>
            </a:r>
            <a:r>
              <a:rPr lang="en-US" sz="2000" b="1" spc="-4" err="1">
                <a:solidFill>
                  <a:srgbClr val="00B0F0"/>
                </a:solidFill>
                <a:latin typeface="Meiryo" panose="020B0604030504040204" pitchFamily="34" charset="-128"/>
                <a:ea typeface="Meiryo" panose="020B0604030504040204" pitchFamily="34" charset="-128"/>
                <a:cs typeface="YuGothic"/>
              </a:rPr>
              <a:t>colaboratoryで開いておいてください</a:t>
            </a:r>
            <a:endParaRPr sz="2000">
              <a:solidFill>
                <a:srgbClr val="00B0F0"/>
              </a:solidFill>
              <a:latin typeface="Meiryo" panose="020B0604030504040204" pitchFamily="34" charset="-128"/>
              <a:ea typeface="Meiryo" panose="020B0604030504040204" pitchFamily="34" charset="-128"/>
              <a:cs typeface="Yu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矢印">
            <a:extLst>
              <a:ext uri="{FF2B5EF4-FFF2-40B4-BE49-F238E27FC236}">
                <a16:creationId xmlns:a16="http://schemas.microsoft.com/office/drawing/2014/main" id="{2D1BFB41-7511-86FE-CD8E-32C2ECFB917E}"/>
              </a:ext>
            </a:extLst>
          </p:cNvPr>
          <p:cNvSpPr/>
          <p:nvPr/>
        </p:nvSpPr>
        <p:spPr>
          <a:xfrm rot="16200000">
            <a:off x="5269299" y="2755035"/>
            <a:ext cx="504000" cy="396000"/>
          </a:xfrm>
          <a:prstGeom prst="rightArrow">
            <a:avLst>
              <a:gd name="adj1" fmla="val 32000"/>
              <a:gd name="adj2" fmla="val 64000"/>
            </a:avLst>
          </a:prstGeom>
          <a:solidFill>
            <a:srgbClr val="00B05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93" name="四角形"/>
          <p:cNvSpPr/>
          <p:nvPr/>
        </p:nvSpPr>
        <p:spPr>
          <a:xfrm>
            <a:off x="5851" y="-1976"/>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94" name="機械学習の流れ(もう少し詳しく)"/>
          <p:cNvSpPr txBox="1"/>
          <p:nvPr/>
        </p:nvSpPr>
        <p:spPr>
          <a:xfrm>
            <a:off x="175521" y="80463"/>
            <a:ext cx="6654926" cy="407804"/>
          </a:xfrm>
          <a:prstGeom prst="rect">
            <a:avLst/>
          </a:prstGeom>
          <a:solidFill>
            <a:srgbClr val="FFC000"/>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19050" tIns="19050" rIns="19050" bIns="19050" anchor="ctr">
            <a:spAutoFit/>
          </a:bodyPr>
          <a:lstStyle>
            <a:lvl1pPr>
              <a:defRPr sz="4700">
                <a:solidFill>
                  <a:srgbClr val="FFFFFF"/>
                </a:solidFill>
              </a:defRPr>
            </a:lvl1pPr>
          </a:lstStyle>
          <a:p>
            <a:pPr algn="l"/>
            <a:r>
              <a:rPr sz="2400" err="1"/>
              <a:t>機械学習の流れ</a:t>
            </a:r>
            <a:r>
              <a:rPr lang="ja-JP" altLang="en-US" sz="2400"/>
              <a:t>のまとめ</a:t>
            </a:r>
            <a:endParaRPr sz="2400"/>
          </a:p>
        </p:txBody>
      </p:sp>
      <p:sp>
        <p:nvSpPr>
          <p:cNvPr id="2" name="正方形/長方形 1">
            <a:extLst>
              <a:ext uri="{FF2B5EF4-FFF2-40B4-BE49-F238E27FC236}">
                <a16:creationId xmlns:a16="http://schemas.microsoft.com/office/drawing/2014/main" id="{0C758FEB-6EAB-8E69-8118-A797534FFADC}"/>
              </a:ext>
            </a:extLst>
          </p:cNvPr>
          <p:cNvSpPr/>
          <p:nvPr/>
        </p:nvSpPr>
        <p:spPr>
          <a:xfrm>
            <a:off x="342900" y="1215195"/>
            <a:ext cx="2804048" cy="3204000"/>
          </a:xfrm>
          <a:prstGeom prst="rect">
            <a:avLst/>
          </a:prstGeom>
          <a:noFill/>
          <a:ln w="41275" cap="flat">
            <a:solidFill>
              <a:srgbClr val="FFC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sp>
        <p:nvSpPr>
          <p:cNvPr id="3" name="テキスト ボックス 2">
            <a:extLst>
              <a:ext uri="{FF2B5EF4-FFF2-40B4-BE49-F238E27FC236}">
                <a16:creationId xmlns:a16="http://schemas.microsoft.com/office/drawing/2014/main" id="{BFE6EA63-9DAA-2555-582E-E42590794D50}"/>
              </a:ext>
            </a:extLst>
          </p:cNvPr>
          <p:cNvSpPr txBox="1"/>
          <p:nvPr/>
        </p:nvSpPr>
        <p:spPr>
          <a:xfrm>
            <a:off x="604977" y="808493"/>
            <a:ext cx="2359620"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2000" b="0" i="0" u="none" strike="noStrike" cap="none" spc="0" normalizeH="0" baseline="0">
                <a:ln>
                  <a:noFill/>
                </a:ln>
                <a:solidFill>
                  <a:srgbClr val="FF9300"/>
                </a:solidFill>
                <a:effectLst/>
                <a:uFillTx/>
                <a:latin typeface="ヒラギノ角ゴ ProN W6"/>
                <a:ea typeface="ヒラギノ角ゴ ProN W6"/>
                <a:cs typeface="ヒラギノ角ゴ ProN W6"/>
                <a:sym typeface="ヒラギノ角ゴ ProN W6"/>
              </a:rPr>
              <a:t>STEP1:</a:t>
            </a:r>
            <a:r>
              <a:rPr kumimoji="0" lang="ja-JP" altLang="en-US" sz="2000" b="0" i="0" u="none" strike="noStrike" cap="none" spc="0" normalizeH="0" baseline="0">
                <a:ln>
                  <a:noFill/>
                </a:ln>
                <a:solidFill>
                  <a:srgbClr val="FF9300"/>
                </a:solidFill>
                <a:effectLst/>
                <a:uFillTx/>
                <a:latin typeface="ヒラギノ角ゴ ProN W6"/>
                <a:ea typeface="ヒラギノ角ゴ ProN W6"/>
                <a:cs typeface="ヒラギノ角ゴ ProN W6"/>
                <a:sym typeface="ヒラギノ角ゴ ProN W6"/>
              </a:rPr>
              <a:t>データ分割</a:t>
            </a:r>
          </a:p>
        </p:txBody>
      </p:sp>
      <p:sp>
        <p:nvSpPr>
          <p:cNvPr id="5" name="四角形">
            <a:extLst>
              <a:ext uri="{FF2B5EF4-FFF2-40B4-BE49-F238E27FC236}">
                <a16:creationId xmlns:a16="http://schemas.microsoft.com/office/drawing/2014/main" id="{E1A508EF-0A45-4B17-C1FB-CA59E0F41A8A}"/>
              </a:ext>
            </a:extLst>
          </p:cNvPr>
          <p:cNvSpPr/>
          <p:nvPr/>
        </p:nvSpPr>
        <p:spPr>
          <a:xfrm>
            <a:off x="706687" y="1687161"/>
            <a:ext cx="1104281" cy="1276146"/>
          </a:xfrm>
          <a:prstGeom prst="rect">
            <a:avLst/>
          </a:prstGeom>
          <a:solidFill>
            <a:schemeClr val="accent1">
              <a:alpha val="48472"/>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600"/>
          </a:p>
        </p:txBody>
      </p:sp>
      <p:sp>
        <p:nvSpPr>
          <p:cNvPr id="6" name="四角形">
            <a:extLst>
              <a:ext uri="{FF2B5EF4-FFF2-40B4-BE49-F238E27FC236}">
                <a16:creationId xmlns:a16="http://schemas.microsoft.com/office/drawing/2014/main" id="{18DD79AA-06BC-314D-9D08-2F7D2B632892}"/>
              </a:ext>
            </a:extLst>
          </p:cNvPr>
          <p:cNvSpPr/>
          <p:nvPr/>
        </p:nvSpPr>
        <p:spPr>
          <a:xfrm>
            <a:off x="2117686" y="1656974"/>
            <a:ext cx="715224" cy="1300778"/>
          </a:xfrm>
          <a:prstGeom prst="rect">
            <a:avLst/>
          </a:prstGeom>
          <a:solidFill>
            <a:schemeClr val="accent1">
              <a:alpha val="45584"/>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600"/>
          </a:p>
        </p:txBody>
      </p:sp>
      <p:sp>
        <p:nvSpPr>
          <p:cNvPr id="7" name="x(特徴量データ)">
            <a:extLst>
              <a:ext uri="{FF2B5EF4-FFF2-40B4-BE49-F238E27FC236}">
                <a16:creationId xmlns:a16="http://schemas.microsoft.com/office/drawing/2014/main" id="{8443A3A5-985A-054C-11EB-A75EE2997AAA}"/>
              </a:ext>
            </a:extLst>
          </p:cNvPr>
          <p:cNvSpPr txBox="1"/>
          <p:nvPr/>
        </p:nvSpPr>
        <p:spPr>
          <a:xfrm>
            <a:off x="536378" y="1332134"/>
            <a:ext cx="1370568" cy="25391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p>
            <a:r>
              <a:rPr sz="1400"/>
              <a:t>x(</a:t>
            </a:r>
            <a:r>
              <a:rPr sz="1400" err="1"/>
              <a:t>特徴量データ</a:t>
            </a:r>
            <a:r>
              <a:rPr sz="1400"/>
              <a:t>)</a:t>
            </a:r>
          </a:p>
        </p:txBody>
      </p:sp>
      <p:sp>
        <p:nvSpPr>
          <p:cNvPr id="8" name="y(正解データ)">
            <a:extLst>
              <a:ext uri="{FF2B5EF4-FFF2-40B4-BE49-F238E27FC236}">
                <a16:creationId xmlns:a16="http://schemas.microsoft.com/office/drawing/2014/main" id="{9464AF04-270A-E307-B736-C24BD6A72646}"/>
              </a:ext>
            </a:extLst>
          </p:cNvPr>
          <p:cNvSpPr txBox="1"/>
          <p:nvPr/>
        </p:nvSpPr>
        <p:spPr>
          <a:xfrm>
            <a:off x="1954314" y="1325862"/>
            <a:ext cx="1192634" cy="25391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p>
            <a:r>
              <a:rPr sz="1400"/>
              <a:t>y(</a:t>
            </a:r>
            <a:r>
              <a:rPr sz="1400" err="1"/>
              <a:t>正解データ</a:t>
            </a:r>
            <a:r>
              <a:rPr sz="1400"/>
              <a:t>)</a:t>
            </a:r>
          </a:p>
        </p:txBody>
      </p:sp>
      <p:sp>
        <p:nvSpPr>
          <p:cNvPr id="9" name="四角形">
            <a:extLst>
              <a:ext uri="{FF2B5EF4-FFF2-40B4-BE49-F238E27FC236}">
                <a16:creationId xmlns:a16="http://schemas.microsoft.com/office/drawing/2014/main" id="{C786A7A9-7F0D-3A50-CF77-CC3299B07A75}"/>
              </a:ext>
            </a:extLst>
          </p:cNvPr>
          <p:cNvSpPr/>
          <p:nvPr/>
        </p:nvSpPr>
        <p:spPr>
          <a:xfrm>
            <a:off x="720176" y="3483305"/>
            <a:ext cx="1064611" cy="761326"/>
          </a:xfrm>
          <a:prstGeom prst="rect">
            <a:avLst/>
          </a:prstGeom>
          <a:solidFill>
            <a:schemeClr val="accent1">
              <a:alpha val="48472"/>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600"/>
          </a:p>
        </p:txBody>
      </p:sp>
      <p:sp>
        <p:nvSpPr>
          <p:cNvPr id="10" name="四角形">
            <a:extLst>
              <a:ext uri="{FF2B5EF4-FFF2-40B4-BE49-F238E27FC236}">
                <a16:creationId xmlns:a16="http://schemas.microsoft.com/office/drawing/2014/main" id="{6153F75D-D2B4-E497-1156-C161D9B03C79}"/>
              </a:ext>
            </a:extLst>
          </p:cNvPr>
          <p:cNvSpPr/>
          <p:nvPr/>
        </p:nvSpPr>
        <p:spPr>
          <a:xfrm>
            <a:off x="2117686" y="3459476"/>
            <a:ext cx="715224" cy="761325"/>
          </a:xfrm>
          <a:prstGeom prst="rect">
            <a:avLst/>
          </a:prstGeom>
          <a:solidFill>
            <a:schemeClr val="accent1">
              <a:alpha val="45584"/>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600"/>
          </a:p>
        </p:txBody>
      </p:sp>
      <p:sp>
        <p:nvSpPr>
          <p:cNvPr id="11" name="x_train">
            <a:extLst>
              <a:ext uri="{FF2B5EF4-FFF2-40B4-BE49-F238E27FC236}">
                <a16:creationId xmlns:a16="http://schemas.microsoft.com/office/drawing/2014/main" id="{96300243-3345-C5D2-4E7C-01C603BCCA1D}"/>
              </a:ext>
            </a:extLst>
          </p:cNvPr>
          <p:cNvSpPr txBox="1"/>
          <p:nvPr/>
        </p:nvSpPr>
        <p:spPr>
          <a:xfrm>
            <a:off x="866893" y="2024626"/>
            <a:ext cx="783869" cy="284693"/>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p>
            <a:r>
              <a:rPr sz="1600" err="1"/>
              <a:t>x_train</a:t>
            </a:r>
            <a:endParaRPr sz="1600"/>
          </a:p>
        </p:txBody>
      </p:sp>
      <p:sp>
        <p:nvSpPr>
          <p:cNvPr id="12" name="y_train">
            <a:extLst>
              <a:ext uri="{FF2B5EF4-FFF2-40B4-BE49-F238E27FC236}">
                <a16:creationId xmlns:a16="http://schemas.microsoft.com/office/drawing/2014/main" id="{D4201FBC-FE9B-4092-6955-E0B881786ED5}"/>
              </a:ext>
            </a:extLst>
          </p:cNvPr>
          <p:cNvSpPr txBox="1"/>
          <p:nvPr/>
        </p:nvSpPr>
        <p:spPr>
          <a:xfrm>
            <a:off x="2082563" y="2024626"/>
            <a:ext cx="785472" cy="284693"/>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p>
            <a:r>
              <a:rPr sz="1600" err="1"/>
              <a:t>y_train</a:t>
            </a:r>
            <a:endParaRPr sz="1600"/>
          </a:p>
        </p:txBody>
      </p:sp>
      <p:sp>
        <p:nvSpPr>
          <p:cNvPr id="13" name="y_test">
            <a:extLst>
              <a:ext uri="{FF2B5EF4-FFF2-40B4-BE49-F238E27FC236}">
                <a16:creationId xmlns:a16="http://schemas.microsoft.com/office/drawing/2014/main" id="{EBB7B1BE-280E-9B45-65C5-E37A223B4748}"/>
              </a:ext>
            </a:extLst>
          </p:cNvPr>
          <p:cNvSpPr txBox="1"/>
          <p:nvPr/>
        </p:nvSpPr>
        <p:spPr>
          <a:xfrm>
            <a:off x="2099487" y="3667284"/>
            <a:ext cx="703719" cy="284693"/>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p>
            <a:r>
              <a:rPr sz="1600" err="1"/>
              <a:t>y_test</a:t>
            </a:r>
            <a:endParaRPr sz="1600"/>
          </a:p>
        </p:txBody>
      </p:sp>
      <p:sp>
        <p:nvSpPr>
          <p:cNvPr id="14" name="x_test">
            <a:extLst>
              <a:ext uri="{FF2B5EF4-FFF2-40B4-BE49-F238E27FC236}">
                <a16:creationId xmlns:a16="http://schemas.microsoft.com/office/drawing/2014/main" id="{48BE39E3-2B68-C097-C657-DB1F76881ADF}"/>
              </a:ext>
            </a:extLst>
          </p:cNvPr>
          <p:cNvSpPr txBox="1"/>
          <p:nvPr/>
        </p:nvSpPr>
        <p:spPr>
          <a:xfrm>
            <a:off x="879864" y="3711842"/>
            <a:ext cx="702116" cy="284693"/>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p>
            <a:r>
              <a:rPr sz="1600" err="1"/>
              <a:t>x_test</a:t>
            </a:r>
            <a:endParaRPr sz="1600"/>
          </a:p>
        </p:txBody>
      </p:sp>
      <p:sp>
        <p:nvSpPr>
          <p:cNvPr id="15" name="角丸四角形">
            <a:extLst>
              <a:ext uri="{FF2B5EF4-FFF2-40B4-BE49-F238E27FC236}">
                <a16:creationId xmlns:a16="http://schemas.microsoft.com/office/drawing/2014/main" id="{B9A4E1DA-5E40-1C2B-6649-399D25FCDD78}"/>
              </a:ext>
            </a:extLst>
          </p:cNvPr>
          <p:cNvSpPr/>
          <p:nvPr/>
        </p:nvSpPr>
        <p:spPr>
          <a:xfrm>
            <a:off x="3645733" y="1775344"/>
            <a:ext cx="962978" cy="884038"/>
          </a:xfrm>
          <a:prstGeom prst="roundRect">
            <a:avLst>
              <a:gd name="adj" fmla="val 15000"/>
            </a:avLst>
          </a:prstGeom>
          <a:solidFill>
            <a:schemeClr val="accent4">
              <a:hueOff val="-461056"/>
              <a:satOff val="4338"/>
              <a:lumOff val="-10225"/>
              <a:alpha val="47936"/>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16" name="学習モデルの選定">
            <a:extLst>
              <a:ext uri="{FF2B5EF4-FFF2-40B4-BE49-F238E27FC236}">
                <a16:creationId xmlns:a16="http://schemas.microsoft.com/office/drawing/2014/main" id="{B6E4521B-12FE-BAD7-EAE9-18364AF18F76}"/>
              </a:ext>
            </a:extLst>
          </p:cNvPr>
          <p:cNvSpPr txBox="1"/>
          <p:nvPr/>
        </p:nvSpPr>
        <p:spPr>
          <a:xfrm>
            <a:off x="3359385" y="898273"/>
            <a:ext cx="2465420" cy="284693"/>
          </a:xfrm>
          <a:prstGeom prst="rect">
            <a:avLst/>
          </a:prstGeom>
          <a:solidFill>
            <a:schemeClr val="accent3">
              <a:alpha val="51385"/>
            </a:schemeClr>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lvl1pPr>
              <a:defRPr sz="3200">
                <a:latin typeface="+mn-lt"/>
                <a:ea typeface="+mn-ea"/>
                <a:cs typeface="+mn-cs"/>
                <a:sym typeface="ヒラギノ角ゴ ProN W3"/>
              </a:defRPr>
            </a:lvl1pPr>
          </a:lstStyle>
          <a:p>
            <a:r>
              <a:rPr lang="en-US" sz="1600" b="1"/>
              <a:t>STEP2:</a:t>
            </a:r>
            <a:r>
              <a:rPr sz="1600" b="1"/>
              <a:t>学習モデルの選定</a:t>
            </a:r>
          </a:p>
        </p:txBody>
      </p:sp>
      <p:sp>
        <p:nvSpPr>
          <p:cNvPr id="17" name="学習">
            <a:extLst>
              <a:ext uri="{FF2B5EF4-FFF2-40B4-BE49-F238E27FC236}">
                <a16:creationId xmlns:a16="http://schemas.microsoft.com/office/drawing/2014/main" id="{2F399788-6649-8627-C5AF-F74AF0C7E867}"/>
              </a:ext>
            </a:extLst>
          </p:cNvPr>
          <p:cNvSpPr txBox="1"/>
          <p:nvPr/>
        </p:nvSpPr>
        <p:spPr>
          <a:xfrm>
            <a:off x="3732884" y="2048206"/>
            <a:ext cx="788678" cy="338554"/>
          </a:xfrm>
          <a:prstGeom prst="rect">
            <a:avLst/>
          </a:prstGeom>
          <a:ln w="25400">
            <a:solidFill>
              <a:srgbClr val="000000"/>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lvl1pPr>
              <a:defRPr sz="5200"/>
            </a:lvl1pPr>
          </a:lstStyle>
          <a:p>
            <a:r>
              <a:rPr lang="ja-JP" altLang="en-US" sz="1950"/>
              <a:t>モデル</a:t>
            </a:r>
            <a:endParaRPr sz="1950"/>
          </a:p>
        </p:txBody>
      </p:sp>
      <p:sp>
        <p:nvSpPr>
          <p:cNvPr id="18" name="矢印">
            <a:extLst>
              <a:ext uri="{FF2B5EF4-FFF2-40B4-BE49-F238E27FC236}">
                <a16:creationId xmlns:a16="http://schemas.microsoft.com/office/drawing/2014/main" id="{CA4D8809-0743-A278-ACE8-B735D31B9652}"/>
              </a:ext>
            </a:extLst>
          </p:cNvPr>
          <p:cNvSpPr/>
          <p:nvPr/>
        </p:nvSpPr>
        <p:spPr>
          <a:xfrm rot="5400000">
            <a:off x="3880111" y="1290812"/>
            <a:ext cx="494221" cy="423337"/>
          </a:xfrm>
          <a:prstGeom prst="rightArrow">
            <a:avLst>
              <a:gd name="adj1" fmla="val 32000"/>
              <a:gd name="adj2" fmla="val 64000"/>
            </a:avLst>
          </a:prstGeom>
          <a:solidFill>
            <a:srgbClr val="92D05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19" name="矢印">
            <a:extLst>
              <a:ext uri="{FF2B5EF4-FFF2-40B4-BE49-F238E27FC236}">
                <a16:creationId xmlns:a16="http://schemas.microsoft.com/office/drawing/2014/main" id="{14E36294-94C6-0348-F643-B81FB80F11D3}"/>
              </a:ext>
            </a:extLst>
          </p:cNvPr>
          <p:cNvSpPr/>
          <p:nvPr/>
        </p:nvSpPr>
        <p:spPr>
          <a:xfrm>
            <a:off x="2964597" y="2010898"/>
            <a:ext cx="658601" cy="476250"/>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0" name="正方形/長方形 19">
            <a:extLst>
              <a:ext uri="{FF2B5EF4-FFF2-40B4-BE49-F238E27FC236}">
                <a16:creationId xmlns:a16="http://schemas.microsoft.com/office/drawing/2014/main" id="{9936C211-AC40-A73F-ACB7-B85B710C8D58}"/>
              </a:ext>
            </a:extLst>
          </p:cNvPr>
          <p:cNvSpPr/>
          <p:nvPr/>
        </p:nvSpPr>
        <p:spPr>
          <a:xfrm>
            <a:off x="536378" y="1579778"/>
            <a:ext cx="2428219" cy="1440000"/>
          </a:xfrm>
          <a:prstGeom prst="rect">
            <a:avLst/>
          </a:prstGeom>
          <a:noFill/>
          <a:ln w="34925"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sp>
        <p:nvSpPr>
          <p:cNvPr id="21" name="角丸四角形">
            <a:extLst>
              <a:ext uri="{FF2B5EF4-FFF2-40B4-BE49-F238E27FC236}">
                <a16:creationId xmlns:a16="http://schemas.microsoft.com/office/drawing/2014/main" id="{A72191B2-BE49-70E5-0680-EB5B8B18198C}"/>
              </a:ext>
            </a:extLst>
          </p:cNvPr>
          <p:cNvSpPr/>
          <p:nvPr/>
        </p:nvSpPr>
        <p:spPr>
          <a:xfrm>
            <a:off x="5054716" y="1775344"/>
            <a:ext cx="962978" cy="884038"/>
          </a:xfrm>
          <a:prstGeom prst="roundRect">
            <a:avLst>
              <a:gd name="adj" fmla="val 15000"/>
            </a:avLst>
          </a:prstGeom>
          <a:solidFill>
            <a:schemeClr val="accent4">
              <a:hueOff val="-461056"/>
              <a:satOff val="4338"/>
              <a:lumOff val="-10225"/>
              <a:alpha val="47936"/>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2" name="学習済み…">
            <a:extLst>
              <a:ext uri="{FF2B5EF4-FFF2-40B4-BE49-F238E27FC236}">
                <a16:creationId xmlns:a16="http://schemas.microsoft.com/office/drawing/2014/main" id="{5732AC3D-6931-1DD5-ED58-E9E3F09A7D56}"/>
              </a:ext>
            </a:extLst>
          </p:cNvPr>
          <p:cNvSpPr txBox="1"/>
          <p:nvPr/>
        </p:nvSpPr>
        <p:spPr>
          <a:xfrm>
            <a:off x="5113011" y="1969034"/>
            <a:ext cx="846386" cy="523220"/>
          </a:xfrm>
          <a:prstGeom prst="rect">
            <a:avLst/>
          </a:prstGeom>
          <a:ln w="25400">
            <a:solidFill>
              <a:srgbClr val="000000"/>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p>
            <a:pPr>
              <a:defRPr sz="4200"/>
            </a:pPr>
            <a:r>
              <a:rPr sz="1575" err="1"/>
              <a:t>学習済み</a:t>
            </a:r>
            <a:endParaRPr sz="1575"/>
          </a:p>
          <a:p>
            <a:pPr>
              <a:defRPr sz="4200"/>
            </a:pPr>
            <a:r>
              <a:rPr sz="1575" err="1"/>
              <a:t>モデル</a:t>
            </a:r>
            <a:endParaRPr sz="1575"/>
          </a:p>
        </p:txBody>
      </p:sp>
      <p:sp>
        <p:nvSpPr>
          <p:cNvPr id="23" name="矢印">
            <a:extLst>
              <a:ext uri="{FF2B5EF4-FFF2-40B4-BE49-F238E27FC236}">
                <a16:creationId xmlns:a16="http://schemas.microsoft.com/office/drawing/2014/main" id="{42F29D89-FFF6-A7CC-8AEE-7F75557158DB}"/>
              </a:ext>
            </a:extLst>
          </p:cNvPr>
          <p:cNvSpPr/>
          <p:nvPr/>
        </p:nvSpPr>
        <p:spPr>
          <a:xfrm>
            <a:off x="4673276" y="2036404"/>
            <a:ext cx="367357" cy="425239"/>
          </a:xfrm>
          <a:prstGeom prst="rightArrow">
            <a:avLst>
              <a:gd name="adj1" fmla="val 31663"/>
              <a:gd name="adj2" fmla="val 55401"/>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5" name="正方形/長方形 24">
            <a:extLst>
              <a:ext uri="{FF2B5EF4-FFF2-40B4-BE49-F238E27FC236}">
                <a16:creationId xmlns:a16="http://schemas.microsoft.com/office/drawing/2014/main" id="{2D975FA7-D819-4419-47AB-FF52A54A49CC}"/>
              </a:ext>
            </a:extLst>
          </p:cNvPr>
          <p:cNvSpPr/>
          <p:nvPr/>
        </p:nvSpPr>
        <p:spPr>
          <a:xfrm>
            <a:off x="536379" y="3447651"/>
            <a:ext cx="1288672" cy="777491"/>
          </a:xfrm>
          <a:prstGeom prst="rect">
            <a:avLst/>
          </a:prstGeom>
          <a:noFill/>
          <a:ln w="34925"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sp>
        <p:nvSpPr>
          <p:cNvPr id="26" name="角丸四角形">
            <a:extLst>
              <a:ext uri="{FF2B5EF4-FFF2-40B4-BE49-F238E27FC236}">
                <a16:creationId xmlns:a16="http://schemas.microsoft.com/office/drawing/2014/main" id="{EA99C611-2468-4056-CD83-37311EC710A7}"/>
              </a:ext>
            </a:extLst>
          </p:cNvPr>
          <p:cNvSpPr/>
          <p:nvPr/>
        </p:nvSpPr>
        <p:spPr>
          <a:xfrm>
            <a:off x="6830447" y="1782329"/>
            <a:ext cx="1252919" cy="761326"/>
          </a:xfrm>
          <a:prstGeom prst="roundRect">
            <a:avLst>
              <a:gd name="adj" fmla="val 15000"/>
            </a:avLst>
          </a:prstGeom>
          <a:solidFill>
            <a:schemeClr val="accent5">
              <a:hueOff val="-82419"/>
              <a:satOff val="-9513"/>
              <a:lumOff val="-16343"/>
              <a:alpha val="58876"/>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7" name="正解の予測">
            <a:extLst>
              <a:ext uri="{FF2B5EF4-FFF2-40B4-BE49-F238E27FC236}">
                <a16:creationId xmlns:a16="http://schemas.microsoft.com/office/drawing/2014/main" id="{ABCA7142-21B6-16C3-D473-ED3340625348}"/>
              </a:ext>
            </a:extLst>
          </p:cNvPr>
          <p:cNvSpPr txBox="1"/>
          <p:nvPr/>
        </p:nvSpPr>
        <p:spPr>
          <a:xfrm>
            <a:off x="6932724" y="2022568"/>
            <a:ext cx="1048364" cy="280846"/>
          </a:xfrm>
          <a:prstGeom prst="rect">
            <a:avLst/>
          </a:prstGeom>
          <a:ln w="25400">
            <a:solidFill>
              <a:srgbClr val="000000"/>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lvl1pPr>
              <a:defRPr sz="4200"/>
            </a:lvl1pPr>
          </a:lstStyle>
          <a:p>
            <a:r>
              <a:rPr sz="1575"/>
              <a:t>正解の予測</a:t>
            </a:r>
          </a:p>
        </p:txBody>
      </p:sp>
      <p:sp>
        <p:nvSpPr>
          <p:cNvPr id="28" name="矢印">
            <a:extLst>
              <a:ext uri="{FF2B5EF4-FFF2-40B4-BE49-F238E27FC236}">
                <a16:creationId xmlns:a16="http://schemas.microsoft.com/office/drawing/2014/main" id="{5C82BF32-7947-7805-25A4-3D0A1ABAB491}"/>
              </a:ext>
            </a:extLst>
          </p:cNvPr>
          <p:cNvSpPr/>
          <p:nvPr/>
        </p:nvSpPr>
        <p:spPr>
          <a:xfrm>
            <a:off x="6185399" y="2104939"/>
            <a:ext cx="522061" cy="425238"/>
          </a:xfrm>
          <a:prstGeom prst="rightArrow">
            <a:avLst>
              <a:gd name="adj1" fmla="val 31663"/>
              <a:gd name="adj2" fmla="val 55401"/>
            </a:avLst>
          </a:prstGeom>
          <a:solidFill>
            <a:srgbClr val="00B05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9" name="正方形/長方形 28">
            <a:extLst>
              <a:ext uri="{FF2B5EF4-FFF2-40B4-BE49-F238E27FC236}">
                <a16:creationId xmlns:a16="http://schemas.microsoft.com/office/drawing/2014/main" id="{70AD7E68-EA68-129A-0546-7EC4BE79927E}"/>
              </a:ext>
            </a:extLst>
          </p:cNvPr>
          <p:cNvSpPr/>
          <p:nvPr/>
        </p:nvSpPr>
        <p:spPr>
          <a:xfrm>
            <a:off x="2031026" y="3447651"/>
            <a:ext cx="933571" cy="805992"/>
          </a:xfrm>
          <a:prstGeom prst="rect">
            <a:avLst/>
          </a:prstGeom>
          <a:noFill/>
          <a:ln w="34925" cap="flat">
            <a:solidFill>
              <a:srgbClr val="C0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sp>
        <p:nvSpPr>
          <p:cNvPr id="30" name="矢印">
            <a:extLst>
              <a:ext uri="{FF2B5EF4-FFF2-40B4-BE49-F238E27FC236}">
                <a16:creationId xmlns:a16="http://schemas.microsoft.com/office/drawing/2014/main" id="{6E14EE7E-B237-9C14-A963-6CFED98D5B6C}"/>
              </a:ext>
            </a:extLst>
          </p:cNvPr>
          <p:cNvSpPr/>
          <p:nvPr/>
        </p:nvSpPr>
        <p:spPr>
          <a:xfrm rot="5400000">
            <a:off x="7127870" y="2736777"/>
            <a:ext cx="658074" cy="494280"/>
          </a:xfrm>
          <a:prstGeom prst="rightArrow">
            <a:avLst>
              <a:gd name="adj1" fmla="val 32000"/>
              <a:gd name="adj2" fmla="val 64000"/>
            </a:avLst>
          </a:prstGeom>
          <a:solidFill>
            <a:srgbClr val="C00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31" name="角丸四角形">
            <a:extLst>
              <a:ext uri="{FF2B5EF4-FFF2-40B4-BE49-F238E27FC236}">
                <a16:creationId xmlns:a16="http://schemas.microsoft.com/office/drawing/2014/main" id="{71B50671-2267-1FF6-180E-ADE5A90CA073}"/>
              </a:ext>
            </a:extLst>
          </p:cNvPr>
          <p:cNvSpPr/>
          <p:nvPr/>
        </p:nvSpPr>
        <p:spPr>
          <a:xfrm>
            <a:off x="6474779" y="3424179"/>
            <a:ext cx="1949045" cy="656196"/>
          </a:xfrm>
          <a:prstGeom prst="roundRect">
            <a:avLst>
              <a:gd name="adj" fmla="val 17403"/>
            </a:avLst>
          </a:prstGeom>
          <a:solidFill>
            <a:schemeClr val="accent5">
              <a:hueOff val="-82419"/>
              <a:satOff val="-9513"/>
              <a:lumOff val="-16343"/>
              <a:alpha val="58876"/>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32" name="正解との比較・評価">
            <a:extLst>
              <a:ext uri="{FF2B5EF4-FFF2-40B4-BE49-F238E27FC236}">
                <a16:creationId xmlns:a16="http://schemas.microsoft.com/office/drawing/2014/main" id="{924F87CD-9610-3569-80BF-A9F99BF1D0AC}"/>
              </a:ext>
            </a:extLst>
          </p:cNvPr>
          <p:cNvSpPr txBox="1"/>
          <p:nvPr/>
        </p:nvSpPr>
        <p:spPr>
          <a:xfrm>
            <a:off x="6521163" y="3611854"/>
            <a:ext cx="1856277" cy="280846"/>
          </a:xfrm>
          <a:prstGeom prst="rect">
            <a:avLst/>
          </a:prstGeom>
          <a:ln w="25400">
            <a:solidFill>
              <a:srgbClr val="000000"/>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lvl1pPr>
              <a:defRPr sz="4200"/>
            </a:lvl1pPr>
          </a:lstStyle>
          <a:p>
            <a:r>
              <a:rPr sz="1575"/>
              <a:t>正解との比較・評価</a:t>
            </a:r>
          </a:p>
        </p:txBody>
      </p:sp>
      <p:sp>
        <p:nvSpPr>
          <p:cNvPr id="34" name="矢印">
            <a:extLst>
              <a:ext uri="{FF2B5EF4-FFF2-40B4-BE49-F238E27FC236}">
                <a16:creationId xmlns:a16="http://schemas.microsoft.com/office/drawing/2014/main" id="{6BC1ABAD-5B2E-BB43-0595-47BB223C91D5}"/>
              </a:ext>
            </a:extLst>
          </p:cNvPr>
          <p:cNvSpPr/>
          <p:nvPr/>
        </p:nvSpPr>
        <p:spPr>
          <a:xfrm>
            <a:off x="2964597" y="3577354"/>
            <a:ext cx="3454796" cy="381707"/>
          </a:xfrm>
          <a:prstGeom prst="rightArrow">
            <a:avLst>
              <a:gd name="adj1" fmla="val 32000"/>
              <a:gd name="adj2" fmla="val 64000"/>
            </a:avLst>
          </a:prstGeom>
          <a:solidFill>
            <a:srgbClr val="C00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35" name="テキスト ボックス 34">
            <a:extLst>
              <a:ext uri="{FF2B5EF4-FFF2-40B4-BE49-F238E27FC236}">
                <a16:creationId xmlns:a16="http://schemas.microsoft.com/office/drawing/2014/main" id="{2851FEFB-FDE7-56AF-18A5-B79332F3B2A0}"/>
              </a:ext>
            </a:extLst>
          </p:cNvPr>
          <p:cNvSpPr txBox="1"/>
          <p:nvPr/>
        </p:nvSpPr>
        <p:spPr>
          <a:xfrm>
            <a:off x="6141250" y="4206956"/>
            <a:ext cx="261610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2000" b="0" i="0" u="none" strike="noStrike" cap="none" spc="0" normalizeH="0" baseline="0" dirty="0">
                <a:ln>
                  <a:noFill/>
                </a:ln>
                <a:solidFill>
                  <a:srgbClr val="C00000"/>
                </a:solidFill>
                <a:effectLst/>
                <a:uFillTx/>
                <a:latin typeface="ヒラギノ角ゴ ProN W6"/>
                <a:ea typeface="ヒラギノ角ゴ ProN W6"/>
                <a:cs typeface="ヒラギノ角ゴ ProN W6"/>
                <a:sym typeface="ヒラギノ角ゴ ProN W6"/>
              </a:rPr>
              <a:t>STEP5:</a:t>
            </a:r>
            <a:r>
              <a:rPr kumimoji="0" lang="ja-JP" altLang="en-US" sz="2000" b="0" i="0" u="none" strike="noStrike" cap="none" spc="0" normalizeH="0" baseline="0">
                <a:ln>
                  <a:noFill/>
                </a:ln>
                <a:solidFill>
                  <a:srgbClr val="C00000"/>
                </a:solidFill>
                <a:effectLst/>
                <a:uFillTx/>
                <a:latin typeface="ヒラギノ角ゴ ProN W6"/>
                <a:ea typeface="ヒラギノ角ゴ ProN W6"/>
                <a:cs typeface="ヒラギノ角ゴ ProN W6"/>
                <a:sym typeface="ヒラギノ角ゴ ProN W6"/>
              </a:rPr>
              <a:t>モデルの評価</a:t>
            </a:r>
          </a:p>
        </p:txBody>
      </p:sp>
      <p:sp>
        <p:nvSpPr>
          <p:cNvPr id="4" name="スライド番号プレースホルダー 3">
            <a:extLst>
              <a:ext uri="{FF2B5EF4-FFF2-40B4-BE49-F238E27FC236}">
                <a16:creationId xmlns:a16="http://schemas.microsoft.com/office/drawing/2014/main" id="{9EAFF106-84DE-B802-E7F3-A58A51D3760C}"/>
              </a:ext>
            </a:extLst>
          </p:cNvPr>
          <p:cNvSpPr>
            <a:spLocks noGrp="1"/>
          </p:cNvSpPr>
          <p:nvPr>
            <p:ph type="sldNum" sz="quarter" idx="2"/>
          </p:nvPr>
        </p:nvSpPr>
        <p:spPr/>
        <p:txBody>
          <a:bodyPr/>
          <a:lstStyle/>
          <a:p>
            <a:fld id="{86CB4B4D-7CA3-9044-876B-883B54F8677D}" type="slidenum">
              <a:rPr lang="en-US" altLang="ja-JP" smtClean="0"/>
              <a:t>10</a:t>
            </a:fld>
            <a:endParaRPr lang="ja-JP" altLang="en-US"/>
          </a:p>
        </p:txBody>
      </p:sp>
      <p:cxnSp>
        <p:nvCxnSpPr>
          <p:cNvPr id="36" name="直線コネクタ 35">
            <a:extLst>
              <a:ext uri="{FF2B5EF4-FFF2-40B4-BE49-F238E27FC236}">
                <a16:creationId xmlns:a16="http://schemas.microsoft.com/office/drawing/2014/main" id="{9AB7AC68-A115-6DB9-B34D-DA1EA62802B0}"/>
              </a:ext>
            </a:extLst>
          </p:cNvPr>
          <p:cNvCxnSpPr/>
          <p:nvPr/>
        </p:nvCxnSpPr>
        <p:spPr>
          <a:xfrm>
            <a:off x="1227802" y="3216465"/>
            <a:ext cx="4356000" cy="0"/>
          </a:xfrm>
          <a:prstGeom prst="line">
            <a:avLst/>
          </a:prstGeom>
          <a:noFill/>
          <a:ln w="88900" cap="flat">
            <a:solidFill>
              <a:srgbClr val="00B050"/>
            </a:solidFill>
            <a:prstDash val="solid"/>
            <a:miter lim="400000"/>
          </a:ln>
          <a:effectLst/>
          <a:sp3d/>
        </p:spPr>
        <p:style>
          <a:lnRef idx="0">
            <a:scrgbClr r="0" g="0" b="0"/>
          </a:lnRef>
          <a:fillRef idx="0">
            <a:scrgbClr r="0" g="0" b="0"/>
          </a:fillRef>
          <a:effectRef idx="0">
            <a:scrgbClr r="0" g="0" b="0"/>
          </a:effectRef>
          <a:fontRef idx="none"/>
        </p:style>
      </p:cxnSp>
      <p:cxnSp>
        <p:nvCxnSpPr>
          <p:cNvPr id="37" name="直線コネクタ 36">
            <a:extLst>
              <a:ext uri="{FF2B5EF4-FFF2-40B4-BE49-F238E27FC236}">
                <a16:creationId xmlns:a16="http://schemas.microsoft.com/office/drawing/2014/main" id="{F8386547-D48E-4ED1-56A8-D471EB64BA3D}"/>
              </a:ext>
            </a:extLst>
          </p:cNvPr>
          <p:cNvCxnSpPr>
            <a:cxnSpLocks/>
          </p:cNvCxnSpPr>
          <p:nvPr/>
        </p:nvCxnSpPr>
        <p:spPr>
          <a:xfrm flipV="1">
            <a:off x="1271474" y="3193605"/>
            <a:ext cx="0" cy="266770"/>
          </a:xfrm>
          <a:prstGeom prst="line">
            <a:avLst/>
          </a:prstGeom>
          <a:noFill/>
          <a:ln w="88900" cap="flat">
            <a:solidFill>
              <a:srgbClr val="00B050"/>
            </a:solidFill>
            <a:prstDash val="solid"/>
            <a:miter lim="400000"/>
          </a:ln>
          <a:effectLst/>
          <a:sp3d/>
        </p:spPr>
        <p:style>
          <a:lnRef idx="0">
            <a:scrgbClr r="0" g="0" b="0"/>
          </a:lnRef>
          <a:fillRef idx="0">
            <a:scrgbClr r="0" g="0" b="0"/>
          </a:fillRef>
          <a:effectRef idx="0">
            <a:scrgbClr r="0" g="0" b="0"/>
          </a:effectRef>
          <a:fontRef idx="none"/>
        </p:style>
      </p:cxnSp>
      <p:sp>
        <p:nvSpPr>
          <p:cNvPr id="41" name="テキスト ボックス 40">
            <a:extLst>
              <a:ext uri="{FF2B5EF4-FFF2-40B4-BE49-F238E27FC236}">
                <a16:creationId xmlns:a16="http://schemas.microsoft.com/office/drawing/2014/main" id="{37BE570D-B9CD-BBA8-F3DE-E3C1E0D92260}"/>
              </a:ext>
            </a:extLst>
          </p:cNvPr>
          <p:cNvSpPr txBox="1"/>
          <p:nvPr/>
        </p:nvSpPr>
        <p:spPr>
          <a:xfrm>
            <a:off x="3667926" y="2727059"/>
            <a:ext cx="1590179"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2000" b="0" i="0" u="none" strike="noStrike" cap="none" spc="0" normalizeH="0" baseline="0">
                <a:ln>
                  <a:noFill/>
                </a:ln>
                <a:solidFill>
                  <a:srgbClr val="00B0F0"/>
                </a:solidFill>
                <a:effectLst/>
                <a:uFillTx/>
                <a:latin typeface="ヒラギノ角ゴ ProN W6"/>
                <a:ea typeface="ヒラギノ角ゴ ProN W6"/>
                <a:cs typeface="ヒラギノ角ゴ ProN W6"/>
                <a:sym typeface="ヒラギノ角ゴ ProN W6"/>
              </a:rPr>
              <a:t>STEP3:</a:t>
            </a:r>
            <a:r>
              <a:rPr kumimoji="0" lang="ja-JP" altLang="en-US" sz="2000" b="0" i="0" u="none" strike="noStrike" cap="none" spc="0" normalizeH="0" baseline="0">
                <a:ln>
                  <a:noFill/>
                </a:ln>
                <a:solidFill>
                  <a:srgbClr val="00B0F0"/>
                </a:solidFill>
                <a:effectLst/>
                <a:uFillTx/>
                <a:latin typeface="ヒラギノ角ゴ ProN W6"/>
                <a:ea typeface="ヒラギノ角ゴ ProN W6"/>
                <a:cs typeface="ヒラギノ角ゴ ProN W6"/>
                <a:sym typeface="ヒラギノ角ゴ ProN W6"/>
              </a:rPr>
              <a:t>学習</a:t>
            </a:r>
          </a:p>
        </p:txBody>
      </p:sp>
      <p:sp>
        <p:nvSpPr>
          <p:cNvPr id="42" name="テキスト ボックス 41">
            <a:extLst>
              <a:ext uri="{FF2B5EF4-FFF2-40B4-BE49-F238E27FC236}">
                <a16:creationId xmlns:a16="http://schemas.microsoft.com/office/drawing/2014/main" id="{66045D0E-DEAD-7521-9F1E-8D5897E929C7}"/>
              </a:ext>
            </a:extLst>
          </p:cNvPr>
          <p:cNvSpPr txBox="1"/>
          <p:nvPr/>
        </p:nvSpPr>
        <p:spPr>
          <a:xfrm>
            <a:off x="5680078" y="2679929"/>
            <a:ext cx="1590180"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2000" b="0" i="0" u="none" strike="noStrike" cap="none" spc="0" normalizeH="0" baseline="0">
                <a:ln>
                  <a:noFill/>
                </a:ln>
                <a:solidFill>
                  <a:srgbClr val="00B050"/>
                </a:solidFill>
                <a:effectLst/>
                <a:uFillTx/>
                <a:latin typeface="ヒラギノ角ゴ ProN W6"/>
                <a:ea typeface="ヒラギノ角ゴ ProN W6"/>
                <a:cs typeface="ヒラギノ角ゴ ProN W6"/>
                <a:sym typeface="ヒラギノ角ゴ ProN W6"/>
              </a:rPr>
              <a:t>STEP4:</a:t>
            </a:r>
            <a:r>
              <a:rPr kumimoji="0" lang="ja-JP" altLang="en-US" sz="2000" b="0" i="0" u="none" strike="noStrike" cap="none" spc="0" normalizeH="0" baseline="0">
                <a:ln>
                  <a:noFill/>
                </a:ln>
                <a:solidFill>
                  <a:srgbClr val="00B050"/>
                </a:solidFill>
                <a:effectLst/>
                <a:uFillTx/>
                <a:latin typeface="ヒラギノ角ゴ ProN W6"/>
                <a:ea typeface="ヒラギノ角ゴ ProN W6"/>
                <a:cs typeface="ヒラギノ角ゴ ProN W6"/>
                <a:sym typeface="ヒラギノ角ゴ ProN W6"/>
              </a:rPr>
              <a:t>予測</a:t>
            </a:r>
          </a:p>
        </p:txBody>
      </p:sp>
      <p:sp>
        <p:nvSpPr>
          <p:cNvPr id="33" name="テキスト ボックス 32">
            <a:extLst>
              <a:ext uri="{FF2B5EF4-FFF2-40B4-BE49-F238E27FC236}">
                <a16:creationId xmlns:a16="http://schemas.microsoft.com/office/drawing/2014/main" id="{312DA552-A262-2F5A-7EFD-87D2DF62E10D}"/>
              </a:ext>
            </a:extLst>
          </p:cNvPr>
          <p:cNvSpPr txBox="1"/>
          <p:nvPr/>
        </p:nvSpPr>
        <p:spPr>
          <a:xfrm>
            <a:off x="6141250" y="705354"/>
            <a:ext cx="2804047" cy="841256"/>
          </a:xfrm>
          <a:prstGeom prst="rect">
            <a:avLst/>
          </a:prstGeom>
          <a:solidFill>
            <a:schemeClr val="accent5">
              <a:lumMod val="20000"/>
              <a:lumOff val="80000"/>
            </a:schemeClr>
          </a:solidFill>
          <a:ln w="12700" cap="flat">
            <a:solidFill>
              <a:schemeClr val="accent5">
                <a:lumMod val="75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en-US" altLang="ja-JP" sz="1600" b="0" i="0" u="none" strike="noStrike" cap="none" spc="0" normalizeH="0" baseline="0" dirty="0">
                <a:ln>
                  <a:noFill/>
                </a:ln>
                <a:solidFill>
                  <a:schemeClr val="tx1"/>
                </a:solidFill>
                <a:effectLst/>
                <a:uFillTx/>
                <a:latin typeface="ヒラギノ角ゴ ProN W6"/>
                <a:ea typeface="ヒラギノ角ゴ ProN W6"/>
                <a:cs typeface="ヒラギノ角ゴ ProN W6"/>
                <a:sym typeface="ヒラギノ角ゴ ProN W6"/>
              </a:rPr>
              <a:t>*</a:t>
            </a:r>
            <a:r>
              <a:rPr kumimoji="0" lang="ja-JP" altLang="en-US" sz="1600" b="0" i="0" u="none" strike="noStrike" cap="none" spc="0" normalizeH="0" baseline="0">
                <a:ln>
                  <a:noFill/>
                </a:ln>
                <a:solidFill>
                  <a:schemeClr val="tx1"/>
                </a:solidFill>
                <a:effectLst/>
                <a:uFillTx/>
                <a:latin typeface="ヒラギノ角ゴ ProN W6"/>
                <a:ea typeface="ヒラギノ角ゴ ProN W6"/>
                <a:cs typeface="ヒラギノ角ゴ ProN W6"/>
                <a:sym typeface="ヒラギノ角ゴ ProN W6"/>
              </a:rPr>
              <a:t>回帰以外は切片と傾きはないので、これまでの</a:t>
            </a:r>
            <a:r>
              <a:rPr kumimoji="0" lang="en-US" altLang="ja-JP" sz="1600" b="0" i="0" u="none" strike="noStrike" cap="none" spc="0" normalizeH="0" baseline="0" dirty="0">
                <a:ln>
                  <a:noFill/>
                </a:ln>
                <a:solidFill>
                  <a:schemeClr val="tx1"/>
                </a:solidFill>
                <a:effectLst/>
                <a:uFillTx/>
                <a:latin typeface="ヒラギノ角ゴ ProN W6"/>
                <a:ea typeface="ヒラギノ角ゴ ProN W6"/>
                <a:cs typeface="ヒラギノ角ゴ ProN W6"/>
                <a:sym typeface="ヒラギノ角ゴ ProN W6"/>
              </a:rPr>
              <a:t>STEP4</a:t>
            </a:r>
            <a:r>
              <a:rPr kumimoji="0" lang="ja-JP" altLang="en-US" sz="1600" b="0" i="0" u="none" strike="noStrike" cap="none" spc="0" normalizeH="0" baseline="0">
                <a:ln>
                  <a:noFill/>
                </a:ln>
                <a:solidFill>
                  <a:schemeClr val="tx1"/>
                </a:solidFill>
                <a:effectLst/>
                <a:uFillTx/>
                <a:latin typeface="ヒラギノ角ゴ ProN W6"/>
                <a:ea typeface="ヒラギノ角ゴ ProN W6"/>
                <a:cs typeface="ヒラギノ角ゴ ProN W6"/>
                <a:sym typeface="ヒラギノ角ゴ ProN W6"/>
              </a:rPr>
              <a:t>はとばす</a:t>
            </a:r>
            <a:endParaRPr kumimoji="0" lang="en-US" altLang="ja-JP" sz="1600" b="0" i="0" u="none" strike="noStrike" cap="none" spc="0" normalizeH="0" baseline="0" dirty="0">
              <a:ln>
                <a:noFill/>
              </a:ln>
              <a:solidFill>
                <a:schemeClr val="tx1"/>
              </a:solidFill>
              <a:effectLst/>
              <a:uFillTx/>
              <a:latin typeface="ヒラギノ角ゴ ProN W6"/>
              <a:ea typeface="ヒラギノ角ゴ ProN W6"/>
              <a:cs typeface="ヒラギノ角ゴ ProN W6"/>
              <a:sym typeface="ヒラギノ角ゴ ProN W6"/>
            </a:endParaRPr>
          </a:p>
        </p:txBody>
      </p:sp>
      <p:sp>
        <p:nvSpPr>
          <p:cNvPr id="38" name="テキスト ボックス 37">
            <a:extLst>
              <a:ext uri="{FF2B5EF4-FFF2-40B4-BE49-F238E27FC236}">
                <a16:creationId xmlns:a16="http://schemas.microsoft.com/office/drawing/2014/main" id="{EF886788-52C9-4D55-6EEA-F2A4ADA1975C}"/>
              </a:ext>
            </a:extLst>
          </p:cNvPr>
          <p:cNvSpPr txBox="1"/>
          <p:nvPr/>
        </p:nvSpPr>
        <p:spPr>
          <a:xfrm>
            <a:off x="5388755" y="4622628"/>
            <a:ext cx="3642023"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2000" b="0" i="0" u="none" strike="noStrike" cap="none" spc="0" normalizeH="0" baseline="0" dirty="0">
                <a:ln>
                  <a:noFill/>
                </a:ln>
                <a:solidFill>
                  <a:srgbClr val="C00000"/>
                </a:solidFill>
                <a:effectLst/>
                <a:uFillTx/>
                <a:latin typeface="ヒラギノ角ゴ ProN W6"/>
                <a:ea typeface="ヒラギノ角ゴ ProN W6"/>
                <a:cs typeface="ヒラギノ角ゴ ProN W6"/>
                <a:sym typeface="ヒラギノ角ゴ ProN W6"/>
              </a:rPr>
              <a:t>STEP6:</a:t>
            </a:r>
            <a:r>
              <a:rPr kumimoji="0" lang="ja-JP" altLang="en-US" sz="2000" b="0" i="0" u="none" strike="noStrike" cap="none" spc="0" normalizeH="0" baseline="0">
                <a:ln>
                  <a:noFill/>
                </a:ln>
                <a:solidFill>
                  <a:srgbClr val="C00000"/>
                </a:solidFill>
                <a:effectLst/>
                <a:uFillTx/>
                <a:latin typeface="ヒラギノ角ゴ ProN W6"/>
                <a:ea typeface="ヒラギノ角ゴ ProN W6"/>
                <a:cs typeface="ヒラギノ角ゴ ProN W6"/>
                <a:sym typeface="ヒラギノ角ゴ ProN W6"/>
              </a:rPr>
              <a:t>特徴量の重要度の図示</a:t>
            </a:r>
          </a:p>
        </p:txBody>
      </p:sp>
    </p:spTree>
    <p:extLst>
      <p:ext uri="{BB962C8B-B14F-4D97-AF65-F5344CB8AC3E}">
        <p14:creationId xmlns:p14="http://schemas.microsoft.com/office/powerpoint/2010/main" val="166897128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70" name="①学習モデルの選択(今回は線形回帰)…"/>
          <p:cNvSpPr txBox="1"/>
          <p:nvPr/>
        </p:nvSpPr>
        <p:spPr>
          <a:xfrm>
            <a:off x="182261" y="870676"/>
            <a:ext cx="8773626" cy="3743332"/>
          </a:xfrm>
          <a:prstGeom prst="rect">
            <a:avLst/>
          </a:prstGeom>
          <a:ln w="25400">
            <a:solidFill>
              <a:schemeClr val="accent6">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lnSpc>
                <a:spcPct val="150000"/>
              </a:lnSpc>
              <a:defRPr sz="4500"/>
            </a:pPr>
            <a:r>
              <a:rPr lang="en-US" altLang="ja-JP" sz="1800" b="1" dirty="0">
                <a:solidFill>
                  <a:srgbClr val="002060"/>
                </a:solidFill>
                <a:latin typeface="Meiryo" panose="020B0604030504040204" pitchFamily="34" charset="-128"/>
                <a:ea typeface="Meiryo" panose="020B0604030504040204" pitchFamily="34" charset="-128"/>
                <a:cs typeface="Courier New" panose="02070309020205020404" pitchFamily="49" charset="0"/>
              </a:rPr>
              <a:t>STEP1</a:t>
            </a:r>
            <a:r>
              <a:rPr lang="ja-JP" altLang="en-US" sz="1800" b="1">
                <a:solidFill>
                  <a:srgbClr val="002060"/>
                </a:solidFill>
                <a:latin typeface="Meiryo" panose="020B0604030504040204" pitchFamily="34" charset="-128"/>
                <a:ea typeface="Meiryo" panose="020B0604030504040204" pitchFamily="34" charset="-128"/>
                <a:cs typeface="Courier New" panose="02070309020205020404" pitchFamily="49" charset="0"/>
              </a:rPr>
              <a:t>　</a:t>
            </a:r>
            <a:r>
              <a:rPr lang="en-US" altLang="ja-JP" sz="1800" b="1" dirty="0" err="1">
                <a:solidFill>
                  <a:srgbClr val="002060"/>
                </a:solidFill>
                <a:latin typeface="Meiryo" panose="020B0604030504040204" pitchFamily="34" charset="-128"/>
                <a:ea typeface="Meiryo" panose="020B0604030504040204" pitchFamily="34" charset="-128"/>
                <a:cs typeface="Courier New" panose="02070309020205020404" pitchFamily="49" charset="0"/>
              </a:rPr>
              <a:t>データの用意</a:t>
            </a:r>
            <a:endParaRPr lang="en-US" sz="1800" b="1" dirty="0">
              <a:latin typeface="Courier New" panose="02070309020205020404" pitchFamily="49" charset="0"/>
              <a:ea typeface="Hiragino Kaku Gothic ProN W3" panose="020B0300000000000000" pitchFamily="34" charset="-128"/>
              <a:cs typeface="Courier New" panose="02070309020205020404" pitchFamily="49" charset="0"/>
            </a:endParaRPr>
          </a:p>
          <a:p>
            <a:pPr marL="135731" algn="l">
              <a:lnSpc>
                <a:spcPct val="150000"/>
              </a:lnSpc>
              <a:defRPr sz="4500"/>
            </a:pPr>
            <a:r>
              <a:rPr lang="en-US" altLang="ja-JP" sz="1800" b="1" dirty="0">
                <a:solidFill>
                  <a:srgbClr val="002060"/>
                </a:solidFill>
                <a:latin typeface="Meiryo" panose="020B0604030504040204" pitchFamily="34" charset="-128"/>
                <a:ea typeface="Meiryo" panose="020B0604030504040204" pitchFamily="34" charset="-128"/>
                <a:cs typeface="Courier New" panose="02070309020205020404" pitchFamily="49" charset="0"/>
              </a:rPr>
              <a:t>STEP2</a:t>
            </a:r>
            <a:r>
              <a:rPr lang="ja-JP" altLang="en-US" sz="1800" b="1">
                <a:solidFill>
                  <a:srgbClr val="002060"/>
                </a:solidFill>
                <a:latin typeface="Meiryo" panose="020B0604030504040204" pitchFamily="34" charset="-128"/>
                <a:ea typeface="Meiryo" panose="020B0604030504040204" pitchFamily="34" charset="-128"/>
                <a:cs typeface="Courier New" panose="02070309020205020404" pitchFamily="49" charset="0"/>
              </a:rPr>
              <a:t>　</a:t>
            </a:r>
            <a:r>
              <a:rPr sz="1800" b="1" dirty="0" err="1">
                <a:solidFill>
                  <a:srgbClr val="002060"/>
                </a:solidFill>
                <a:latin typeface="Meiryo" panose="020B0604030504040204" pitchFamily="34" charset="-128"/>
                <a:ea typeface="Meiryo" panose="020B0604030504040204" pitchFamily="34" charset="-128"/>
                <a:cs typeface="Courier New" panose="02070309020205020404" pitchFamily="49" charset="0"/>
              </a:rPr>
              <a:t>学習モデルの選択</a:t>
            </a:r>
            <a:r>
              <a:rPr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sz="1800" b="1" dirty="0" err="1">
                <a:latin typeface="Courier New" panose="02070309020205020404" pitchFamily="49" charset="0"/>
                <a:ea typeface="Hiragino Kaku Gothic ProN W3" panose="020B0300000000000000" pitchFamily="34" charset="-128"/>
                <a:cs typeface="Courier New" panose="02070309020205020404" pitchFamily="49" charset="0"/>
              </a:rPr>
              <a:t>今回は</a:t>
            </a:r>
            <a:r>
              <a:rPr lang="en-US" sz="1800" b="1" dirty="0" err="1">
                <a:latin typeface="Courier New" panose="02070309020205020404" pitchFamily="49" charset="0"/>
                <a:ea typeface="Hiragino Kaku Gothic ProN W3" panose="020B0300000000000000" pitchFamily="34" charset="-128"/>
                <a:cs typeface="Courier New" panose="02070309020205020404" pitchFamily="49" charset="0"/>
              </a:rPr>
              <a:t>決定木</a:t>
            </a:r>
            <a:r>
              <a:rPr sz="1800" b="1" dirty="0">
                <a:latin typeface="Courier New" panose="02070309020205020404" pitchFamily="49" charset="0"/>
                <a:ea typeface="Hiragino Kaku Gothic ProN W3" panose="020B0300000000000000" pitchFamily="34" charset="-128"/>
                <a:cs typeface="Courier New" panose="02070309020205020404" pitchFamily="49" charset="0"/>
              </a:rPr>
              <a:t>)</a:t>
            </a:r>
          </a:p>
          <a:p>
            <a:pPr marL="1016000" indent="-38100" algn="l">
              <a:lnSpc>
                <a:spcPct val="150000"/>
              </a:lnSpc>
              <a:defRPr sz="4500"/>
            </a:pPr>
            <a:r>
              <a:rPr lang="en-US" sz="1800" b="1" dirty="0">
                <a:latin typeface="Courier New" panose="02070309020205020404" pitchFamily="49" charset="0"/>
                <a:ea typeface="Hiragino Kaku Gothic ProN W3" panose="020B0300000000000000" pitchFamily="34" charset="-128"/>
                <a:cs typeface="Courier New" panose="02070309020205020404" pitchFamily="49" charset="0"/>
              </a:rPr>
              <a:t>  </a:t>
            </a:r>
            <a:r>
              <a:rPr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sz="1800" b="1" dirty="0" err="1">
                <a:latin typeface="Courier New" panose="02070309020205020404" pitchFamily="49" charset="0"/>
                <a:ea typeface="Hiragino Kaku Gothic ProN W3" panose="020B0300000000000000" pitchFamily="34" charset="-128"/>
                <a:cs typeface="Courier New" panose="02070309020205020404" pitchFamily="49" charset="0"/>
              </a:rPr>
              <a:t>モデル名</a:t>
            </a:r>
            <a:r>
              <a:rPr sz="1800" b="1" dirty="0">
                <a:latin typeface="Courier New" panose="02070309020205020404" pitchFamily="49" charset="0"/>
                <a:ea typeface="Hiragino Kaku Gothic ProN W3" panose="020B0300000000000000" pitchFamily="34" charset="-128"/>
                <a:cs typeface="Courier New" panose="02070309020205020404" pitchFamily="49" charset="0"/>
              </a:rPr>
              <a:t>) = </a:t>
            </a:r>
            <a:r>
              <a:rPr lang="en-US" altLang="ja-JP" sz="1800" b="1" dirty="0" err="1">
                <a:solidFill>
                  <a:schemeClr val="accent5">
                    <a:hueOff val="-82419"/>
                    <a:satOff val="-9513"/>
                    <a:lumOff val="-16343"/>
                  </a:schemeClr>
                </a:solidFill>
                <a:latin typeface="Courier New" panose="02070309020205020404" pitchFamily="49" charset="0"/>
                <a:ea typeface="Hiragino Kaku Gothic ProN W3" panose="020B0300000000000000" pitchFamily="34" charset="-128"/>
                <a:cs typeface="Courier New" panose="02070309020205020404" pitchFamily="49" charset="0"/>
              </a:rPr>
              <a:t>RandomForestClassifier</a:t>
            </a:r>
            <a:r>
              <a:rPr lang="en-US" altLang="ja-JP" sz="1800" b="1" dirty="0">
                <a:latin typeface="Courier New" panose="02070309020205020404" pitchFamily="49" charset="0"/>
                <a:ea typeface="Hiragino Kaku Gothic ProN W3" panose="020B0300000000000000" pitchFamily="34" charset="-128"/>
                <a:cs typeface="Courier New" panose="02070309020205020404" pitchFamily="49" charset="0"/>
              </a:rPr>
              <a:t>()</a:t>
            </a:r>
            <a:endParaRPr lang="en-US" sz="800" b="1" dirty="0">
              <a:solidFill>
                <a:srgbClr val="002060"/>
              </a:solidFill>
              <a:latin typeface="Meiryo" panose="020B0604030504040204" pitchFamily="34" charset="-128"/>
              <a:ea typeface="Meiryo" panose="020B0604030504040204" pitchFamily="34" charset="-128"/>
              <a:cs typeface="Courier New" panose="02070309020205020404" pitchFamily="49" charset="0"/>
            </a:endParaRPr>
          </a:p>
          <a:p>
            <a:pPr marL="135731" algn="l">
              <a:lnSpc>
                <a:spcPct val="150000"/>
              </a:lnSpc>
              <a:defRPr sz="4500"/>
            </a:pPr>
            <a:r>
              <a:rPr lang="en-US" sz="1800" b="1" dirty="0">
                <a:solidFill>
                  <a:srgbClr val="002060"/>
                </a:solidFill>
                <a:latin typeface="Meiryo" panose="020B0604030504040204" pitchFamily="34" charset="-128"/>
                <a:ea typeface="Meiryo" panose="020B0604030504040204" pitchFamily="34" charset="-128"/>
                <a:cs typeface="Courier New" panose="02070309020205020404" pitchFamily="49" charset="0"/>
              </a:rPr>
              <a:t>STEP3</a:t>
            </a:r>
            <a:r>
              <a:rPr lang="ja-JP" altLang="en-US" sz="1800" b="1">
                <a:solidFill>
                  <a:srgbClr val="002060"/>
                </a:solidFill>
                <a:latin typeface="Meiryo" panose="020B0604030504040204" pitchFamily="34" charset="-128"/>
                <a:ea typeface="Meiryo" panose="020B0604030504040204" pitchFamily="34" charset="-128"/>
                <a:cs typeface="Courier New" panose="02070309020205020404" pitchFamily="49" charset="0"/>
              </a:rPr>
              <a:t>　</a:t>
            </a:r>
            <a:r>
              <a:rPr sz="1800" b="1" dirty="0" err="1">
                <a:solidFill>
                  <a:srgbClr val="002060"/>
                </a:solidFill>
                <a:latin typeface="Meiryo" panose="020B0604030504040204" pitchFamily="34" charset="-128"/>
                <a:ea typeface="Meiryo" panose="020B0604030504040204" pitchFamily="34" charset="-128"/>
                <a:cs typeface="Courier New" panose="02070309020205020404" pitchFamily="49" charset="0"/>
              </a:rPr>
              <a:t>データを入れて学習させる</a:t>
            </a:r>
            <a:endParaRPr sz="1800" b="1" dirty="0">
              <a:solidFill>
                <a:srgbClr val="002060"/>
              </a:solidFill>
              <a:latin typeface="Meiryo" panose="020B0604030504040204" pitchFamily="34" charset="-128"/>
              <a:ea typeface="Meiryo" panose="020B0604030504040204" pitchFamily="34" charset="-128"/>
              <a:cs typeface="Courier New" panose="02070309020205020404" pitchFamily="49" charset="0"/>
            </a:endParaRPr>
          </a:p>
          <a:p>
            <a:pPr marL="135731" algn="l">
              <a:lnSpc>
                <a:spcPct val="150000"/>
              </a:lnSpc>
              <a:defRPr sz="4500"/>
            </a:pPr>
            <a:r>
              <a:rPr lang="en-US" sz="1800" b="1" dirty="0">
                <a:latin typeface="Courier New" panose="02070309020205020404" pitchFamily="49" charset="0"/>
                <a:ea typeface="Hiragino Kaku Gothic ProN W3" panose="020B0300000000000000" pitchFamily="34" charset="-128"/>
                <a:cs typeface="Courier New" panose="02070309020205020404" pitchFamily="49" charset="0"/>
              </a:rPr>
              <a:t> </a:t>
            </a:r>
            <a:r>
              <a:rPr lang="ja-JP" altLang="en-US" sz="1800" b="1">
                <a:latin typeface="Courier New" panose="02070309020205020404" pitchFamily="49" charset="0"/>
                <a:ea typeface="Hiragino Kaku Gothic ProN W3" panose="020B0300000000000000" pitchFamily="34" charset="-128"/>
                <a:cs typeface="Courier New" panose="02070309020205020404" pitchFamily="49" charset="0"/>
              </a:rPr>
              <a:t>　　　　</a:t>
            </a:r>
            <a:r>
              <a:rPr lang="en-US" sz="1800" b="1" dirty="0">
                <a:latin typeface="Courier New" panose="02070309020205020404" pitchFamily="49" charset="0"/>
                <a:ea typeface="Hiragino Kaku Gothic ProN W3" panose="020B0300000000000000" pitchFamily="34" charset="-128"/>
                <a:cs typeface="Courier New" panose="02070309020205020404" pitchFamily="49" charset="0"/>
              </a:rPr>
              <a:t> </a:t>
            </a:r>
            <a:r>
              <a:rPr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sz="1800" b="1" dirty="0" err="1">
                <a:latin typeface="Courier New" panose="02070309020205020404" pitchFamily="49" charset="0"/>
                <a:ea typeface="Hiragino Kaku Gothic ProN W3" panose="020B0300000000000000" pitchFamily="34" charset="-128"/>
                <a:cs typeface="Courier New" panose="02070309020205020404" pitchFamily="49" charset="0"/>
              </a:rPr>
              <a:t>モデル名</a:t>
            </a:r>
            <a:r>
              <a:rPr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sz="1800" b="1" dirty="0">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fit</a:t>
            </a:r>
            <a:r>
              <a:rPr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lang="ja-JP" altLang="en-US" sz="1800" b="1">
                <a:latin typeface="Courier New" panose="02070309020205020404" pitchFamily="49" charset="0"/>
                <a:ea typeface="Hiragino Kaku Gothic ProN W3" panose="020B0300000000000000" pitchFamily="34" charset="-128"/>
                <a:cs typeface="Courier New" panose="02070309020205020404" pitchFamily="49" charset="0"/>
              </a:rPr>
              <a:t>特徴量</a:t>
            </a:r>
            <a:r>
              <a:rPr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lang="ja-JP" altLang="en-US" sz="1800" b="1">
                <a:latin typeface="Courier New" panose="02070309020205020404" pitchFamily="49" charset="0"/>
                <a:ea typeface="Hiragino Kaku Gothic ProN W3" panose="020B0300000000000000" pitchFamily="34" charset="-128"/>
                <a:cs typeface="Courier New" panose="02070309020205020404" pitchFamily="49" charset="0"/>
              </a:rPr>
              <a:t>予測値</a:t>
            </a:r>
            <a:r>
              <a:rPr sz="1800" b="1" dirty="0">
                <a:latin typeface="Courier New" panose="02070309020205020404" pitchFamily="49" charset="0"/>
                <a:ea typeface="Hiragino Kaku Gothic ProN W3" panose="020B0300000000000000" pitchFamily="34" charset="-128"/>
                <a:cs typeface="Courier New" panose="02070309020205020404" pitchFamily="49" charset="0"/>
              </a:rPr>
              <a:t>)</a:t>
            </a:r>
          </a:p>
          <a:p>
            <a:pPr marL="135731" algn="l">
              <a:lnSpc>
                <a:spcPct val="150000"/>
              </a:lnSpc>
              <a:defRPr sz="4500"/>
            </a:pPr>
            <a:r>
              <a:rPr lang="en-US" sz="1800" b="1" dirty="0">
                <a:solidFill>
                  <a:srgbClr val="002060"/>
                </a:solidFill>
                <a:latin typeface="Meiryo" panose="020B0604030504040204" pitchFamily="34" charset="-128"/>
                <a:ea typeface="Meiryo" panose="020B0604030504040204" pitchFamily="34" charset="-128"/>
                <a:cs typeface="Courier New" panose="02070309020205020404" pitchFamily="49" charset="0"/>
              </a:rPr>
              <a:t>STEP4</a:t>
            </a:r>
            <a:r>
              <a:rPr lang="ja-JP" altLang="en-US" sz="1800" b="1">
                <a:solidFill>
                  <a:srgbClr val="002060"/>
                </a:solidFill>
                <a:latin typeface="Meiryo" panose="020B0604030504040204" pitchFamily="34" charset="-128"/>
                <a:ea typeface="Meiryo" panose="020B0604030504040204" pitchFamily="34" charset="-128"/>
                <a:cs typeface="Courier New" panose="02070309020205020404" pitchFamily="49" charset="0"/>
              </a:rPr>
              <a:t>　</a:t>
            </a:r>
            <a:r>
              <a:rPr sz="1800" b="1" dirty="0" err="1">
                <a:solidFill>
                  <a:srgbClr val="002060"/>
                </a:solidFill>
                <a:latin typeface="Meiryo" panose="020B0604030504040204" pitchFamily="34" charset="-128"/>
                <a:ea typeface="Meiryo" panose="020B0604030504040204" pitchFamily="34" charset="-128"/>
                <a:cs typeface="Courier New" panose="02070309020205020404" pitchFamily="49" charset="0"/>
              </a:rPr>
              <a:t>予測を行う</a:t>
            </a:r>
            <a:r>
              <a:rPr lang="ja-JP" altLang="en-US" sz="1800" b="1">
                <a:solidFill>
                  <a:srgbClr val="002060"/>
                </a:solidFill>
                <a:latin typeface="Courier New" panose="02070309020205020404" pitchFamily="49" charset="0"/>
                <a:ea typeface="Hiragino Kaku Gothic ProN W3" panose="020B0300000000000000" pitchFamily="34" charset="-128"/>
                <a:cs typeface="Courier New" panose="02070309020205020404" pitchFamily="49" charset="0"/>
              </a:rPr>
              <a:t>：</a:t>
            </a:r>
            <a:r>
              <a:rPr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sz="1800" b="1" dirty="0" err="1">
                <a:latin typeface="Courier New" panose="02070309020205020404" pitchFamily="49" charset="0"/>
                <a:ea typeface="Hiragino Kaku Gothic ProN W3" panose="020B0300000000000000" pitchFamily="34" charset="-128"/>
                <a:cs typeface="Courier New" panose="02070309020205020404" pitchFamily="49" charset="0"/>
              </a:rPr>
              <a:t>モデル名</a:t>
            </a:r>
            <a:r>
              <a:rPr sz="1800" b="1" dirty="0">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).predict</a:t>
            </a:r>
            <a:r>
              <a:rPr sz="1800" b="1" dirty="0">
                <a:latin typeface="Courier New" panose="02070309020205020404" pitchFamily="49" charset="0"/>
                <a:ea typeface="Hiragino Kaku Gothic ProN W3" panose="020B0300000000000000" pitchFamily="34" charset="-128"/>
                <a:cs typeface="Courier New" panose="02070309020205020404" pitchFamily="49" charset="0"/>
              </a:rPr>
              <a:t>()</a:t>
            </a:r>
            <a:endParaRPr lang="en-US" sz="1800" b="1" dirty="0">
              <a:latin typeface="Courier New" panose="02070309020205020404" pitchFamily="49" charset="0"/>
              <a:ea typeface="Hiragino Kaku Gothic ProN W3" panose="020B0300000000000000" pitchFamily="34" charset="-128"/>
              <a:cs typeface="Courier New" panose="02070309020205020404" pitchFamily="49" charset="0"/>
            </a:endParaRPr>
          </a:p>
          <a:p>
            <a:pPr marL="135731" algn="l">
              <a:lnSpc>
                <a:spcPct val="150000"/>
              </a:lnSpc>
              <a:defRPr sz="4500"/>
            </a:pPr>
            <a:r>
              <a:rPr lang="en-US" altLang="ja-JP" sz="1800" b="1" dirty="0">
                <a:solidFill>
                  <a:srgbClr val="002060"/>
                </a:solidFill>
                <a:latin typeface="Meiryo" panose="020B0604030504040204" pitchFamily="34" charset="-128"/>
                <a:ea typeface="Meiryo" panose="020B0604030504040204" pitchFamily="34" charset="-128"/>
                <a:cs typeface="Courier New" panose="02070309020205020404" pitchFamily="49" charset="0"/>
              </a:rPr>
              <a:t>STEP5</a:t>
            </a:r>
            <a:r>
              <a:rPr lang="ja-JP" altLang="en-US" sz="1800" b="1">
                <a:solidFill>
                  <a:srgbClr val="002060"/>
                </a:solidFill>
                <a:latin typeface="Meiryo" panose="020B0604030504040204" pitchFamily="34" charset="-128"/>
                <a:ea typeface="Meiryo" panose="020B0604030504040204" pitchFamily="34" charset="-128"/>
                <a:cs typeface="Courier New" panose="02070309020205020404" pitchFamily="49" charset="0"/>
              </a:rPr>
              <a:t>　モデルの評価</a:t>
            </a:r>
            <a:r>
              <a:rPr lang="ja-JP" altLang="en-US" sz="1800" b="1">
                <a:latin typeface="Courier New" panose="02070309020205020404" pitchFamily="49" charset="0"/>
                <a:ea typeface="Hiragino Kaku Gothic ProN W3" panose="020B0300000000000000" pitchFamily="34" charset="-128"/>
                <a:cs typeface="Courier New" panose="02070309020205020404" pitchFamily="49" charset="0"/>
              </a:rPr>
              <a:t>：</a:t>
            </a:r>
            <a:r>
              <a:rPr lang="en-US" altLang="ja-JP"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lang="ja-JP" altLang="en-US" sz="1800" b="1">
                <a:latin typeface="Courier New" panose="02070309020205020404" pitchFamily="49" charset="0"/>
                <a:ea typeface="Hiragino Kaku Gothic ProN W3" panose="020B0300000000000000" pitchFamily="34" charset="-128"/>
                <a:cs typeface="Courier New" panose="02070309020205020404" pitchFamily="49" charset="0"/>
              </a:rPr>
              <a:t>モデル名</a:t>
            </a:r>
            <a:r>
              <a:rPr lang="en-US" altLang="ja-JP"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lang="en-US" altLang="ja-JP" sz="1800" b="1" dirty="0">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.score</a:t>
            </a:r>
            <a:r>
              <a:rPr lang="en-US" altLang="ja-JP"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lang="ja-JP" altLang="en-US" sz="1800" b="1">
                <a:latin typeface="Courier New" panose="02070309020205020404" pitchFamily="49" charset="0"/>
                <a:ea typeface="Hiragino Kaku Gothic ProN W3" panose="020B0300000000000000" pitchFamily="34" charset="-128"/>
                <a:cs typeface="Courier New" panose="02070309020205020404" pitchFamily="49" charset="0"/>
              </a:rPr>
              <a:t>特徴量</a:t>
            </a:r>
            <a:r>
              <a:rPr lang="en-US" altLang="ja-JP"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lang="ja-JP" altLang="en-US" sz="1800" b="1">
                <a:latin typeface="Courier New" panose="02070309020205020404" pitchFamily="49" charset="0"/>
                <a:ea typeface="Hiragino Kaku Gothic ProN W3" panose="020B0300000000000000" pitchFamily="34" charset="-128"/>
                <a:cs typeface="Courier New" panose="02070309020205020404" pitchFamily="49" charset="0"/>
              </a:rPr>
              <a:t>予測値</a:t>
            </a:r>
            <a:r>
              <a:rPr lang="en-US" altLang="ja-JP" sz="1800" b="1" dirty="0">
                <a:latin typeface="Courier New" panose="02070309020205020404" pitchFamily="49" charset="0"/>
                <a:ea typeface="Hiragino Kaku Gothic ProN W3" panose="020B0300000000000000" pitchFamily="34" charset="-128"/>
                <a:cs typeface="Courier New" panose="02070309020205020404" pitchFamily="49" charset="0"/>
              </a:rPr>
              <a:t>)</a:t>
            </a:r>
          </a:p>
          <a:p>
            <a:pPr marL="135731" algn="l">
              <a:lnSpc>
                <a:spcPct val="150000"/>
              </a:lnSpc>
              <a:defRPr sz="4500"/>
            </a:pPr>
            <a:r>
              <a:rPr lang="en-US" altLang="ja-JP" sz="1800" b="1" dirty="0">
                <a:latin typeface="Courier New" panose="02070309020205020404" pitchFamily="49" charset="0"/>
                <a:ea typeface="Hiragino Kaku Gothic ProN W3" panose="020B0300000000000000" pitchFamily="34" charset="-128"/>
                <a:cs typeface="Courier New" panose="02070309020205020404" pitchFamily="49" charset="0"/>
              </a:rPr>
              <a:t> 								</a:t>
            </a:r>
            <a:r>
              <a:rPr lang="ja-JP" altLang="en-US" sz="1800" b="1">
                <a:latin typeface="Courier New" panose="02070309020205020404" pitchFamily="49" charset="0"/>
                <a:ea typeface="Hiragino Kaku Gothic ProN W3" panose="020B0300000000000000" pitchFamily="34" charset="-128"/>
                <a:cs typeface="Courier New" panose="02070309020205020404" pitchFamily="49" charset="0"/>
              </a:rPr>
              <a:t>：</a:t>
            </a:r>
            <a:r>
              <a:rPr lang="en-US" altLang="ja-JP" sz="1800" b="1" dirty="0" err="1">
                <a:solidFill>
                  <a:srgbClr val="FF0000"/>
                </a:solidFill>
                <a:latin typeface="Courier New" panose="02070309020205020404" pitchFamily="49" charset="0"/>
                <a:ea typeface="Hiragino Kaku Gothic ProN W3" panose="020B0300000000000000" pitchFamily="34" charset="-128"/>
                <a:cs typeface="Courier New" panose="02070309020205020404" pitchFamily="49" charset="0"/>
              </a:rPr>
              <a:t>roc_auc_score</a:t>
            </a:r>
            <a:r>
              <a:rPr lang="en" altLang="ja-JP"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lang="ja-JP" altLang="en-US" sz="1800" b="1">
                <a:latin typeface="Courier New" panose="02070309020205020404" pitchFamily="49" charset="0"/>
                <a:ea typeface="Hiragino Kaku Gothic ProN W3" panose="020B0300000000000000" pitchFamily="34" charset="-128"/>
                <a:cs typeface="Courier New" panose="02070309020205020404" pitchFamily="49" charset="0"/>
              </a:rPr>
              <a:t>実測値</a:t>
            </a:r>
            <a:r>
              <a:rPr lang="en-US" altLang="ja-JP" sz="1800" b="1" dirty="0">
                <a:latin typeface="Courier New" panose="02070309020205020404" pitchFamily="49" charset="0"/>
                <a:ea typeface="Hiragino Kaku Gothic ProN W3" panose="020B0300000000000000" pitchFamily="34" charset="-128"/>
                <a:cs typeface="Courier New" panose="02070309020205020404" pitchFamily="49" charset="0"/>
              </a:rPr>
              <a:t>,Y=1</a:t>
            </a:r>
            <a:r>
              <a:rPr lang="ja-JP" altLang="en-US" sz="1800" b="1">
                <a:latin typeface="Courier New" panose="02070309020205020404" pitchFamily="49" charset="0"/>
                <a:ea typeface="Hiragino Kaku Gothic ProN W3" panose="020B0300000000000000" pitchFamily="34" charset="-128"/>
                <a:cs typeface="Courier New" panose="02070309020205020404" pitchFamily="49" charset="0"/>
              </a:rPr>
              <a:t>になる確率</a:t>
            </a:r>
            <a:r>
              <a:rPr lang="en-US" altLang="ja-JP" sz="1800" b="1" dirty="0">
                <a:latin typeface="Courier New" panose="02070309020205020404" pitchFamily="49" charset="0"/>
                <a:ea typeface="Hiragino Kaku Gothic ProN W3" panose="020B0300000000000000" pitchFamily="34" charset="-128"/>
                <a:cs typeface="Courier New" panose="02070309020205020404" pitchFamily="49" charset="0"/>
              </a:rPr>
              <a:t>)</a:t>
            </a:r>
            <a:r>
              <a:rPr lang="ja-JP" altLang="en-US" sz="1800" b="1">
                <a:latin typeface="Courier New" panose="02070309020205020404" pitchFamily="49" charset="0"/>
                <a:ea typeface="Hiragino Kaku Gothic ProN W3" panose="020B0300000000000000" pitchFamily="34" charset="-128"/>
                <a:cs typeface="Courier New" panose="02070309020205020404" pitchFamily="49" charset="0"/>
              </a:rPr>
              <a:t> </a:t>
            </a:r>
            <a:endParaRPr lang="en-US" altLang="ja-JP" sz="1800" b="1" dirty="0">
              <a:latin typeface="Courier New" panose="02070309020205020404" pitchFamily="49" charset="0"/>
              <a:ea typeface="Hiragino Kaku Gothic ProN W3" panose="020B0300000000000000" pitchFamily="34" charset="-128"/>
              <a:cs typeface="Courier New" panose="02070309020205020404" pitchFamily="49" charset="0"/>
            </a:endParaRPr>
          </a:p>
          <a:p>
            <a:pPr marL="135731" algn="l">
              <a:lnSpc>
                <a:spcPct val="150000"/>
              </a:lnSpc>
              <a:defRPr sz="4500"/>
            </a:pPr>
            <a:r>
              <a:rPr lang="en-US" altLang="ja-JP" sz="1800" b="1" dirty="0">
                <a:solidFill>
                  <a:srgbClr val="002060"/>
                </a:solidFill>
                <a:latin typeface="Meiryo" panose="020B0604030504040204" pitchFamily="34" charset="-128"/>
                <a:ea typeface="Meiryo" panose="020B0604030504040204" pitchFamily="34" charset="-128"/>
                <a:cs typeface="Courier New" panose="02070309020205020404" pitchFamily="49" charset="0"/>
              </a:rPr>
              <a:t>STEP6</a:t>
            </a:r>
            <a:r>
              <a:rPr lang="ja-JP" altLang="en-US" sz="1800" b="1">
                <a:solidFill>
                  <a:srgbClr val="002060"/>
                </a:solidFill>
                <a:latin typeface="Meiryo" panose="020B0604030504040204" pitchFamily="34" charset="-128"/>
                <a:ea typeface="Meiryo" panose="020B0604030504040204" pitchFamily="34" charset="-128"/>
                <a:cs typeface="Courier New" panose="02070309020205020404" pitchFamily="49" charset="0"/>
              </a:rPr>
              <a:t>　特徴量の重要度の図示</a:t>
            </a:r>
            <a:endParaRPr sz="1800" b="1" dirty="0">
              <a:latin typeface="Courier New" panose="02070309020205020404" pitchFamily="49" charset="0"/>
              <a:ea typeface="Hiragino Kaku Gothic ProN W3" panose="020B0300000000000000" pitchFamily="34" charset="-128"/>
              <a:cs typeface="Courier New" panose="02070309020205020404" pitchFamily="49" charset="0"/>
            </a:endParaRPr>
          </a:p>
        </p:txBody>
      </p:sp>
      <p:sp>
        <p:nvSpPr>
          <p:cNvPr id="4" name="機械学習の流れ(もう少し詳しく)">
            <a:extLst>
              <a:ext uri="{FF2B5EF4-FFF2-40B4-BE49-F238E27FC236}">
                <a16:creationId xmlns:a16="http://schemas.microsoft.com/office/drawing/2014/main" id="{FF2DD140-ADE0-E801-815E-38488A1CCDFB}"/>
              </a:ext>
            </a:extLst>
          </p:cNvPr>
          <p:cNvSpPr txBox="1"/>
          <p:nvPr/>
        </p:nvSpPr>
        <p:spPr>
          <a:xfrm>
            <a:off x="0" y="49686"/>
            <a:ext cx="9138149" cy="469359"/>
          </a:xfrm>
          <a:prstGeom prst="rect">
            <a:avLst/>
          </a:prstGeom>
          <a:solidFill>
            <a:srgbClr val="FFC000"/>
          </a:solid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defRPr sz="4700">
                <a:solidFill>
                  <a:srgbClr val="FFFFFF"/>
                </a:solidFill>
              </a:defRPr>
            </a:lvl1pPr>
          </a:lstStyle>
          <a:p>
            <a:r>
              <a:rPr lang="en-US" sz="2800" dirty="0" err="1"/>
              <a:t>ランダムフォレスト</a:t>
            </a:r>
            <a:r>
              <a:rPr sz="2800" dirty="0" err="1"/>
              <a:t>の</a:t>
            </a:r>
            <a:r>
              <a:rPr lang="ja-JP" altLang="en-US" sz="2800"/>
              <a:t>コードのまとめ</a:t>
            </a:r>
            <a:endParaRPr sz="2800" dirty="0"/>
          </a:p>
        </p:txBody>
      </p:sp>
      <p:sp>
        <p:nvSpPr>
          <p:cNvPr id="3" name="四角形吹き出し 2">
            <a:extLst>
              <a:ext uri="{FF2B5EF4-FFF2-40B4-BE49-F238E27FC236}">
                <a16:creationId xmlns:a16="http://schemas.microsoft.com/office/drawing/2014/main" id="{C17628EF-AF0F-ED70-EDF0-0DFAA4E97AF9}"/>
              </a:ext>
            </a:extLst>
          </p:cNvPr>
          <p:cNvSpPr/>
          <p:nvPr/>
        </p:nvSpPr>
        <p:spPr>
          <a:xfrm>
            <a:off x="5460625" y="4537752"/>
            <a:ext cx="3249484" cy="318924"/>
          </a:xfrm>
          <a:prstGeom prst="wedgeRectCallout">
            <a:avLst>
              <a:gd name="adj1" fmla="val -101475"/>
              <a:gd name="adj2" fmla="val -74957"/>
            </a:avLst>
          </a:prstGeom>
          <a:solidFill>
            <a:srgbClr val="00B05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6000" tIns="36000" rIns="36000" bIns="36000" numCol="1" spcCol="38100" rtlCol="0" anchor="ctr">
            <a:spAutoFit/>
          </a:bodyPr>
          <a:lstStyle/>
          <a:p>
            <a:r>
              <a:rPr lang="ja-JP" altLang="en-US" sz="1600" b="1">
                <a:solidFill>
                  <a:srgbClr val="FFFFFF"/>
                </a:solidFill>
                <a:latin typeface="Meiryo" panose="020B0604030504040204" pitchFamily="34" charset="-128"/>
                <a:ea typeface="Meiryo" panose="020B0604030504040204" pitchFamily="34" charset="-128"/>
                <a:cs typeface="+mn-cs"/>
                <a:sym typeface="ヒラギノ角ゴ ProN W3"/>
              </a:rPr>
              <a:t>特徴量重要度の図示を行う</a:t>
            </a:r>
          </a:p>
        </p:txBody>
      </p:sp>
      <p:sp>
        <p:nvSpPr>
          <p:cNvPr id="2" name="四角形吹き出し 1">
            <a:extLst>
              <a:ext uri="{FF2B5EF4-FFF2-40B4-BE49-F238E27FC236}">
                <a16:creationId xmlns:a16="http://schemas.microsoft.com/office/drawing/2014/main" id="{EAC0411E-5444-7012-051D-BB2C768B600F}"/>
              </a:ext>
            </a:extLst>
          </p:cNvPr>
          <p:cNvSpPr/>
          <p:nvPr/>
        </p:nvSpPr>
        <p:spPr>
          <a:xfrm>
            <a:off x="5332806" y="2223312"/>
            <a:ext cx="3249484" cy="565146"/>
          </a:xfrm>
          <a:prstGeom prst="wedgeRectCallout">
            <a:avLst>
              <a:gd name="adj1" fmla="val -51497"/>
              <a:gd name="adj2" fmla="val -71865"/>
            </a:avLst>
          </a:prstGeom>
          <a:solidFill>
            <a:srgbClr val="00B05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6000" tIns="36000" rIns="36000" bIns="36000" numCol="1" spcCol="38100" rtlCol="0" anchor="ctr">
            <a:spAutoFit/>
          </a:bodyPr>
          <a:lstStyle/>
          <a:p>
            <a:r>
              <a:rPr lang="ja-JP" altLang="en-US" sz="1600" b="1">
                <a:solidFill>
                  <a:srgbClr val="FFFFFF"/>
                </a:solidFill>
                <a:latin typeface="Meiryo" panose="020B0604030504040204" pitchFamily="34" charset="-128"/>
                <a:ea typeface="Meiryo" panose="020B0604030504040204" pitchFamily="34" charset="-128"/>
                <a:cs typeface="+mn-cs"/>
                <a:sym typeface="ヒラギノ角ゴ ProN W3"/>
              </a:rPr>
              <a:t>モデルは</a:t>
            </a:r>
            <a:r>
              <a:rPr lang="en-US" altLang="ja-JP" sz="1600" b="1" err="1">
                <a:solidFill>
                  <a:srgbClr val="FFFFFF"/>
                </a:solidFill>
                <a:latin typeface="Meiryo" panose="020B0604030504040204" pitchFamily="34" charset="-128"/>
                <a:ea typeface="Meiryo" panose="020B0604030504040204" pitchFamily="34" charset="-128"/>
                <a:cs typeface="+mn-cs"/>
                <a:sym typeface="ヒラギノ角ゴ ProN W3"/>
              </a:rPr>
              <a:t>RandomForesteClassifier</a:t>
            </a:r>
            <a:r>
              <a:rPr lang="en-US" altLang="ja-JP" sz="1600" b="1">
                <a:solidFill>
                  <a:srgbClr val="FFFFFF"/>
                </a:solidFill>
                <a:latin typeface="Meiryo" panose="020B0604030504040204" pitchFamily="34" charset="-128"/>
                <a:ea typeface="Meiryo" panose="020B0604030504040204" pitchFamily="34" charset="-128"/>
                <a:cs typeface="+mn-cs"/>
                <a:sym typeface="ヒラギノ角ゴ ProN W3"/>
              </a:rPr>
              <a:t>()</a:t>
            </a:r>
            <a:endParaRPr lang="ja-JP" altLang="en-US" sz="1600" b="1">
              <a:solidFill>
                <a:srgbClr val="FFFFFF"/>
              </a:solidFill>
              <a:latin typeface="Meiryo" panose="020B0604030504040204" pitchFamily="34" charset="-128"/>
              <a:ea typeface="Meiryo" panose="020B0604030504040204" pitchFamily="34" charset="-128"/>
              <a:cs typeface="+mn-cs"/>
              <a:sym typeface="ヒラギノ角ゴ ProN W3"/>
            </a:endParaRPr>
          </a:p>
        </p:txBody>
      </p:sp>
      <p:sp>
        <p:nvSpPr>
          <p:cNvPr id="5" name="スライド番号プレースホルダー 4">
            <a:extLst>
              <a:ext uri="{FF2B5EF4-FFF2-40B4-BE49-F238E27FC236}">
                <a16:creationId xmlns:a16="http://schemas.microsoft.com/office/drawing/2014/main" id="{C036C378-E905-7725-7ED6-F14E100491BE}"/>
              </a:ext>
            </a:extLst>
          </p:cNvPr>
          <p:cNvSpPr>
            <a:spLocks noGrp="1"/>
          </p:cNvSpPr>
          <p:nvPr>
            <p:ph type="sldNum" sz="quarter" idx="2"/>
          </p:nvPr>
        </p:nvSpPr>
        <p:spPr/>
        <p:txBody>
          <a:bodyPr/>
          <a:lstStyle/>
          <a:p>
            <a:fld id="{86CB4B4D-7CA3-9044-876B-883B54F8677D}" type="slidenum">
              <a:rPr lang="en-US" altLang="ja-JP" smtClean="0"/>
              <a:t>11</a:t>
            </a:fld>
            <a:endParaRPr lang="ja-JP" altLang="en-US"/>
          </a:p>
        </p:txBody>
      </p:sp>
    </p:spTree>
    <p:extLst>
      <p:ext uri="{BB962C8B-B14F-4D97-AF65-F5344CB8AC3E}">
        <p14:creationId xmlns:p14="http://schemas.microsoft.com/office/powerpoint/2010/main" val="277637993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23B14FBF-92EB-BB56-57CE-6A594B2C52E3}"/>
              </a:ext>
            </a:extLst>
          </p:cNvPr>
          <p:cNvSpPr/>
          <p:nvPr/>
        </p:nvSpPr>
        <p:spPr>
          <a:xfrm>
            <a:off x="275907" y="3176651"/>
            <a:ext cx="8627364" cy="360000"/>
          </a:xfrm>
          <a:prstGeom prst="rect">
            <a:avLst/>
          </a:prstGeom>
          <a:solidFill>
            <a:schemeClr val="accent2">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3300">
              <a:solidFill>
                <a:srgbClr val="FFFFFF"/>
              </a:solidFill>
              <a:latin typeface="+mn-lt"/>
              <a:ea typeface="+mn-ea"/>
              <a:cs typeface="+mn-cs"/>
              <a:sym typeface="ヒラギノ角ゴ ProN W3"/>
            </a:endParaRPr>
          </a:p>
        </p:txBody>
      </p:sp>
      <p:sp>
        <p:nvSpPr>
          <p:cNvPr id="4" name="正方形/長方形 3">
            <a:extLst>
              <a:ext uri="{FF2B5EF4-FFF2-40B4-BE49-F238E27FC236}">
                <a16:creationId xmlns:a16="http://schemas.microsoft.com/office/drawing/2014/main" id="{0F6E7DE8-25FF-00B8-11C4-E3F63CA66355}"/>
              </a:ext>
            </a:extLst>
          </p:cNvPr>
          <p:cNvSpPr/>
          <p:nvPr/>
        </p:nvSpPr>
        <p:spPr>
          <a:xfrm>
            <a:off x="283941" y="4336890"/>
            <a:ext cx="8627364" cy="576000"/>
          </a:xfrm>
          <a:prstGeom prst="rect">
            <a:avLst/>
          </a:prstGeom>
          <a:solidFill>
            <a:schemeClr val="accent2">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3300">
              <a:solidFill>
                <a:srgbClr val="FFFFFF"/>
              </a:solidFill>
              <a:latin typeface="+mn-lt"/>
              <a:ea typeface="+mn-ea"/>
              <a:cs typeface="+mn-cs"/>
              <a:sym typeface="ヒラギノ角ゴ ProN W3"/>
            </a:endParaRPr>
          </a:p>
        </p:txBody>
      </p:sp>
      <p:sp>
        <p:nvSpPr>
          <p:cNvPr id="23" name="正方形/長方形 22">
            <a:extLst>
              <a:ext uri="{FF2B5EF4-FFF2-40B4-BE49-F238E27FC236}">
                <a16:creationId xmlns:a16="http://schemas.microsoft.com/office/drawing/2014/main" id="{CDE25A48-AFC7-C52E-EA6B-DEC84713C47A}"/>
              </a:ext>
            </a:extLst>
          </p:cNvPr>
          <p:cNvSpPr/>
          <p:nvPr/>
        </p:nvSpPr>
        <p:spPr>
          <a:xfrm>
            <a:off x="285423" y="2900139"/>
            <a:ext cx="8623583" cy="216000"/>
          </a:xfrm>
          <a:prstGeom prst="rect">
            <a:avLst/>
          </a:prstGeom>
          <a:solidFill>
            <a:schemeClr val="accent2">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3300">
              <a:solidFill>
                <a:srgbClr val="FFFFFF"/>
              </a:solidFill>
              <a:latin typeface="+mn-lt"/>
              <a:ea typeface="+mn-ea"/>
              <a:cs typeface="+mn-cs"/>
              <a:sym typeface="ヒラギノ角ゴ ProN W3"/>
            </a:endParaRPr>
          </a:p>
        </p:txBody>
      </p:sp>
      <p:sp>
        <p:nvSpPr>
          <p:cNvPr id="22" name="正方形/長方形 21">
            <a:extLst>
              <a:ext uri="{FF2B5EF4-FFF2-40B4-BE49-F238E27FC236}">
                <a16:creationId xmlns:a16="http://schemas.microsoft.com/office/drawing/2014/main" id="{4A933B87-718A-EFBB-B6E9-5A8586128FE6}"/>
              </a:ext>
            </a:extLst>
          </p:cNvPr>
          <p:cNvSpPr/>
          <p:nvPr/>
        </p:nvSpPr>
        <p:spPr>
          <a:xfrm>
            <a:off x="283941" y="3627338"/>
            <a:ext cx="8627364" cy="648000"/>
          </a:xfrm>
          <a:prstGeom prst="rect">
            <a:avLst/>
          </a:prstGeom>
          <a:solidFill>
            <a:schemeClr val="accent2">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3300">
              <a:solidFill>
                <a:srgbClr val="FFFFFF"/>
              </a:solidFill>
              <a:latin typeface="+mn-lt"/>
              <a:ea typeface="+mn-ea"/>
              <a:cs typeface="+mn-cs"/>
              <a:sym typeface="ヒラギノ角ゴ ProN W3"/>
            </a:endParaRPr>
          </a:p>
        </p:txBody>
      </p:sp>
      <p:sp>
        <p:nvSpPr>
          <p:cNvPr id="21" name="正方形/長方形 20">
            <a:extLst>
              <a:ext uri="{FF2B5EF4-FFF2-40B4-BE49-F238E27FC236}">
                <a16:creationId xmlns:a16="http://schemas.microsoft.com/office/drawing/2014/main" id="{BD1F5B9B-243C-F038-A0B6-08CCEAEAC565}"/>
              </a:ext>
            </a:extLst>
          </p:cNvPr>
          <p:cNvSpPr/>
          <p:nvPr/>
        </p:nvSpPr>
        <p:spPr>
          <a:xfrm>
            <a:off x="280468" y="2317834"/>
            <a:ext cx="8598365" cy="507831"/>
          </a:xfrm>
          <a:prstGeom prst="rect">
            <a:avLst/>
          </a:prstGeom>
          <a:solidFill>
            <a:schemeClr val="accent2">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3300">
              <a:solidFill>
                <a:srgbClr val="FFFFFF"/>
              </a:solidFill>
              <a:latin typeface="+mn-lt"/>
              <a:ea typeface="+mn-ea"/>
              <a:cs typeface="+mn-cs"/>
              <a:sym typeface="ヒラギノ角ゴ ProN W3"/>
            </a:endParaRPr>
          </a:p>
        </p:txBody>
      </p:sp>
      <p:sp>
        <p:nvSpPr>
          <p:cNvPr id="20" name="正方形/長方形 19">
            <a:extLst>
              <a:ext uri="{FF2B5EF4-FFF2-40B4-BE49-F238E27FC236}">
                <a16:creationId xmlns:a16="http://schemas.microsoft.com/office/drawing/2014/main" id="{5F36A5B5-D4B1-BAB4-2E03-6BC7A65AF6CC}"/>
              </a:ext>
            </a:extLst>
          </p:cNvPr>
          <p:cNvSpPr/>
          <p:nvPr/>
        </p:nvSpPr>
        <p:spPr>
          <a:xfrm>
            <a:off x="275907" y="1242711"/>
            <a:ext cx="8604831" cy="1008000"/>
          </a:xfrm>
          <a:prstGeom prst="rect">
            <a:avLst/>
          </a:prstGeom>
          <a:solidFill>
            <a:schemeClr val="accent2">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3300">
              <a:solidFill>
                <a:srgbClr val="FFFFFF"/>
              </a:solidFill>
              <a:latin typeface="+mn-lt"/>
              <a:ea typeface="+mn-ea"/>
              <a:cs typeface="+mn-cs"/>
              <a:sym typeface="ヒラギノ角ゴ ProN W3"/>
            </a:endParaRPr>
          </a:p>
        </p:txBody>
      </p:sp>
      <p:sp>
        <p:nvSpPr>
          <p:cNvPr id="12" name="正方形/長方形 11">
            <a:extLst>
              <a:ext uri="{FF2B5EF4-FFF2-40B4-BE49-F238E27FC236}">
                <a16:creationId xmlns:a16="http://schemas.microsoft.com/office/drawing/2014/main" id="{1FF2B7F1-059E-50A7-C3FB-E19C8134205B}"/>
              </a:ext>
            </a:extLst>
          </p:cNvPr>
          <p:cNvSpPr/>
          <p:nvPr/>
        </p:nvSpPr>
        <p:spPr>
          <a:xfrm>
            <a:off x="281338" y="671948"/>
            <a:ext cx="8627364" cy="504000"/>
          </a:xfrm>
          <a:prstGeom prst="rect">
            <a:avLst/>
          </a:prstGeom>
          <a:solidFill>
            <a:schemeClr val="accent2">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FFFFFF"/>
              </a:solidFill>
              <a:latin typeface="+mn-lt"/>
              <a:ea typeface="+mn-ea"/>
              <a:cs typeface="+mn-cs"/>
              <a:sym typeface="ヒラギノ角ゴ ProN W3"/>
            </a:endParaRPr>
          </a:p>
        </p:txBody>
      </p:sp>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76" name="線形回帰で88歳の歯周病の歯の本数を予測する"/>
          <p:cNvSpPr txBox="1"/>
          <p:nvPr/>
        </p:nvSpPr>
        <p:spPr>
          <a:xfrm>
            <a:off x="278101" y="77004"/>
            <a:ext cx="4196662" cy="3500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algn="l">
              <a:defRPr sz="4600">
                <a:solidFill>
                  <a:srgbClr val="FFFFFF"/>
                </a:solidFill>
              </a:defRPr>
            </a:lvl1pPr>
          </a:lstStyle>
          <a:p>
            <a:r>
              <a:rPr lang="ja-JP" altLang="en-US" sz="2025"/>
              <a:t>ランダムフォレストのコードまとめ</a:t>
            </a:r>
            <a:endParaRPr sz="2025"/>
          </a:p>
        </p:txBody>
      </p:sp>
      <p:sp>
        <p:nvSpPr>
          <p:cNvPr id="7" name="正方形/長方形 6">
            <a:extLst>
              <a:ext uri="{FF2B5EF4-FFF2-40B4-BE49-F238E27FC236}">
                <a16:creationId xmlns:a16="http://schemas.microsoft.com/office/drawing/2014/main" id="{5D083FD4-281D-AF50-9AF0-CEA98F85D3D1}"/>
              </a:ext>
            </a:extLst>
          </p:cNvPr>
          <p:cNvSpPr/>
          <p:nvPr/>
        </p:nvSpPr>
        <p:spPr>
          <a:xfrm>
            <a:off x="255228" y="650668"/>
            <a:ext cx="8481481" cy="4210383"/>
          </a:xfrm>
          <a:prstGeom prst="rect">
            <a:avLst/>
          </a:prstGeom>
          <a:noFill/>
          <a:ln w="793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155972" algn="l">
              <a:lnSpc>
                <a:spcPct val="90000"/>
              </a:lnSpc>
            </a:pPr>
            <a:r>
              <a:rPr lang="en" altLang="ja-JP" sz="1200" b="1" dirty="0">
                <a:solidFill>
                  <a:srgbClr val="942092"/>
                </a:solidFill>
                <a:latin typeface="Courier New" panose="02070309020205020404" pitchFamily="49" charset="0"/>
              </a:rPr>
              <a:t>import</a:t>
            </a:r>
            <a:r>
              <a:rPr lang="en" altLang="ja-JP" sz="1200" b="1" dirty="0">
                <a:solidFill>
                  <a:srgbClr val="D4D4D4"/>
                </a:solidFill>
                <a:latin typeface="Courier New" panose="02070309020205020404" pitchFamily="49" charset="0"/>
              </a:rPr>
              <a:t> </a:t>
            </a:r>
            <a:r>
              <a:rPr lang="en" altLang="ja-JP" sz="1200" b="1" dirty="0" err="1">
                <a:solidFill>
                  <a:schemeClr val="tx1"/>
                </a:solidFill>
                <a:latin typeface="Courier New" panose="02070309020205020404" pitchFamily="49" charset="0"/>
              </a:rPr>
              <a:t>numpy</a:t>
            </a:r>
            <a:r>
              <a:rPr lang="en" altLang="ja-JP" sz="1200" b="1" dirty="0">
                <a:solidFill>
                  <a:srgbClr val="D4D4D4"/>
                </a:solidFill>
                <a:latin typeface="Courier New" panose="02070309020205020404" pitchFamily="49" charset="0"/>
              </a:rPr>
              <a:t> </a:t>
            </a:r>
            <a:r>
              <a:rPr lang="en" altLang="ja-JP" sz="1200" b="1" dirty="0">
                <a:solidFill>
                  <a:srgbClr val="942092"/>
                </a:solidFill>
                <a:latin typeface="Courier New" panose="02070309020205020404" pitchFamily="49" charset="0"/>
              </a:rPr>
              <a:t>as</a:t>
            </a:r>
            <a:r>
              <a:rPr lang="en" altLang="ja-JP" sz="1200" b="1" dirty="0">
                <a:solidFill>
                  <a:srgbClr val="D4D4D4"/>
                </a:solidFill>
                <a:latin typeface="Courier New" panose="02070309020205020404" pitchFamily="49" charset="0"/>
              </a:rPr>
              <a:t> </a:t>
            </a:r>
            <a:r>
              <a:rPr lang="en" altLang="ja-JP" sz="1200" b="1" dirty="0">
                <a:solidFill>
                  <a:schemeClr val="tx1"/>
                </a:solidFill>
                <a:latin typeface="Courier New" panose="02070309020205020404" pitchFamily="49" charset="0"/>
              </a:rPr>
              <a:t>np</a:t>
            </a:r>
          </a:p>
          <a:p>
            <a:pPr marL="155972" algn="l">
              <a:lnSpc>
                <a:spcPct val="90000"/>
              </a:lnSpc>
            </a:pPr>
            <a:r>
              <a:rPr lang="en" altLang="ja-JP" sz="1200" b="1" dirty="0">
                <a:solidFill>
                  <a:srgbClr val="942092"/>
                </a:solidFill>
                <a:latin typeface="Courier New" panose="02070309020205020404" pitchFamily="49" charset="0"/>
              </a:rPr>
              <a:t>import</a:t>
            </a:r>
            <a:r>
              <a:rPr lang="en" altLang="ja-JP" sz="1200" b="1" dirty="0">
                <a:solidFill>
                  <a:srgbClr val="D4D4D4"/>
                </a:solidFill>
                <a:latin typeface="Courier New" panose="02070309020205020404" pitchFamily="49" charset="0"/>
              </a:rPr>
              <a:t> </a:t>
            </a:r>
            <a:r>
              <a:rPr lang="en" altLang="ja-JP" sz="1200" b="1" dirty="0">
                <a:solidFill>
                  <a:schemeClr val="tx1"/>
                </a:solidFill>
                <a:latin typeface="Courier New" panose="02070309020205020404" pitchFamily="49" charset="0"/>
              </a:rPr>
              <a:t>pandas</a:t>
            </a:r>
            <a:r>
              <a:rPr lang="en" altLang="ja-JP" sz="1200" b="1" dirty="0">
                <a:solidFill>
                  <a:srgbClr val="D4D4D4"/>
                </a:solidFill>
                <a:latin typeface="Courier New" panose="02070309020205020404" pitchFamily="49" charset="0"/>
              </a:rPr>
              <a:t> </a:t>
            </a:r>
            <a:r>
              <a:rPr lang="en" altLang="ja-JP" sz="1200" b="1" dirty="0">
                <a:solidFill>
                  <a:srgbClr val="942092"/>
                </a:solidFill>
                <a:latin typeface="Courier New" panose="02070309020205020404" pitchFamily="49" charset="0"/>
              </a:rPr>
              <a:t>as</a:t>
            </a:r>
            <a:r>
              <a:rPr lang="en" altLang="ja-JP" sz="1200" b="1" dirty="0">
                <a:solidFill>
                  <a:srgbClr val="D4D4D4"/>
                </a:solidFill>
                <a:latin typeface="Courier New" panose="02070309020205020404" pitchFamily="49" charset="0"/>
              </a:rPr>
              <a:t> </a:t>
            </a:r>
            <a:r>
              <a:rPr lang="en" altLang="ja-JP" sz="1200" b="1" dirty="0">
                <a:solidFill>
                  <a:schemeClr val="tx1"/>
                </a:solidFill>
                <a:latin typeface="Courier New" panose="02070309020205020404" pitchFamily="49" charset="0"/>
              </a:rPr>
              <a:t>pd</a:t>
            </a:r>
          </a:p>
          <a:p>
            <a:pPr marL="155972" algn="l">
              <a:lnSpc>
                <a:spcPct val="90000"/>
              </a:lnSpc>
            </a:pPr>
            <a:r>
              <a:rPr lang="en" altLang="ja-JP" sz="1200" b="1" dirty="0">
                <a:solidFill>
                  <a:srgbClr val="942092"/>
                </a:solidFill>
                <a:latin typeface="Courier New" panose="02070309020205020404" pitchFamily="49" charset="0"/>
              </a:rPr>
              <a:t>import</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matplotlib.pyplot</a:t>
            </a:r>
            <a:r>
              <a:rPr lang="en" altLang="ja-JP" sz="1200" b="1" dirty="0">
                <a:solidFill>
                  <a:schemeClr val="tx1"/>
                </a:solidFill>
                <a:latin typeface="Courier New" panose="02070309020205020404" pitchFamily="49" charset="0"/>
              </a:rPr>
              <a:t> </a:t>
            </a:r>
            <a:r>
              <a:rPr lang="en" altLang="ja-JP" sz="1200" b="1" dirty="0">
                <a:solidFill>
                  <a:srgbClr val="942092"/>
                </a:solidFill>
                <a:latin typeface="Courier New" panose="02070309020205020404" pitchFamily="49" charset="0"/>
              </a:rPr>
              <a:t>as</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plt</a:t>
            </a:r>
            <a:endParaRPr lang="en" altLang="ja-JP" sz="1200" b="1" dirty="0">
              <a:solidFill>
                <a:schemeClr val="tx1"/>
              </a:solidFill>
              <a:latin typeface="Courier New" panose="02070309020205020404" pitchFamily="49" charset="0"/>
            </a:endParaRPr>
          </a:p>
          <a:p>
            <a:pPr marL="155972" algn="l">
              <a:lnSpc>
                <a:spcPct val="90000"/>
              </a:lnSpc>
            </a:pPr>
            <a:endParaRPr lang="en" altLang="ja-JP" sz="800" b="1" dirty="0">
              <a:solidFill>
                <a:schemeClr val="tx1"/>
              </a:solidFill>
              <a:latin typeface="Courier New" panose="02070309020205020404" pitchFamily="49" charset="0"/>
            </a:endParaRPr>
          </a:p>
          <a:p>
            <a:pPr marL="155972" algn="l">
              <a:lnSpc>
                <a:spcPct val="90000"/>
              </a:lnSpc>
            </a:pPr>
            <a:r>
              <a:rPr lang="en" altLang="ja-JP" sz="1200" b="1" dirty="0">
                <a:solidFill>
                  <a:srgbClr val="942092"/>
                </a:solidFill>
                <a:latin typeface="Courier New" panose="02070309020205020404" pitchFamily="49" charset="0"/>
              </a:rPr>
              <a:t>from </a:t>
            </a:r>
            <a:r>
              <a:rPr lang="en" altLang="ja-JP" sz="1200" b="1" dirty="0" err="1">
                <a:solidFill>
                  <a:schemeClr val="tx1"/>
                </a:solidFill>
                <a:latin typeface="Courier New" panose="02070309020205020404" pitchFamily="49" charset="0"/>
              </a:rPr>
              <a:t>sklearn.datasets</a:t>
            </a:r>
            <a:r>
              <a:rPr lang="en" altLang="ja-JP" sz="1200" b="1" dirty="0">
                <a:solidFill>
                  <a:schemeClr val="tx1"/>
                </a:solidFill>
                <a:latin typeface="Courier New" panose="02070309020205020404" pitchFamily="49" charset="0"/>
              </a:rPr>
              <a:t> </a:t>
            </a:r>
            <a:r>
              <a:rPr lang="en" altLang="ja-JP" sz="1200" b="1" dirty="0">
                <a:solidFill>
                  <a:srgbClr val="942092"/>
                </a:solidFill>
                <a:latin typeface="Courier New" panose="02070309020205020404" pitchFamily="49" charset="0"/>
              </a:rPr>
              <a:t>import</a:t>
            </a:r>
            <a:r>
              <a:rPr lang="en" altLang="ja-JP" sz="1200" b="1" dirty="0">
                <a:solidFill>
                  <a:srgbClr val="D4D4D4"/>
                </a:solidFill>
                <a:latin typeface="Courier New" panose="02070309020205020404" pitchFamily="49" charset="0"/>
              </a:rPr>
              <a:t> </a:t>
            </a:r>
            <a:r>
              <a:rPr lang="en" altLang="ja-JP" sz="1200" b="1" dirty="0" err="1">
                <a:solidFill>
                  <a:schemeClr val="tx1"/>
                </a:solidFill>
                <a:latin typeface="Courier New" panose="02070309020205020404" pitchFamily="49" charset="0"/>
              </a:rPr>
              <a:t>load_brest_cancer</a:t>
            </a:r>
            <a:br>
              <a:rPr lang="ja-JP" altLang="en-US" sz="1200" b="1">
                <a:solidFill>
                  <a:srgbClr val="D4D4D4"/>
                </a:solidFill>
                <a:latin typeface="Courier New" panose="02070309020205020404" pitchFamily="49" charset="0"/>
              </a:rPr>
            </a:br>
            <a:r>
              <a:rPr lang="en" altLang="ja-JP" sz="1200" b="1" dirty="0" err="1">
                <a:solidFill>
                  <a:schemeClr val="tx1"/>
                </a:solidFill>
                <a:latin typeface="Courier New" panose="02070309020205020404" pitchFamily="49" charset="0"/>
              </a:rPr>
              <a:t>bc</a:t>
            </a:r>
            <a:r>
              <a:rPr lang="en" altLang="ja-JP" sz="1200" b="1" dirty="0">
                <a:solidFill>
                  <a:schemeClr val="tx1"/>
                </a:solidFill>
                <a:latin typeface="Courier New" panose="02070309020205020404" pitchFamily="49" charset="0"/>
              </a:rPr>
              <a:t> = </a:t>
            </a:r>
            <a:r>
              <a:rPr lang="en" altLang="ja-JP" sz="1200" b="1" dirty="0" err="1">
                <a:solidFill>
                  <a:schemeClr val="tx1"/>
                </a:solidFill>
                <a:latin typeface="Courier New" panose="02070309020205020404" pitchFamily="49" charset="0"/>
              </a:rPr>
              <a:t>load_breast_cancer</a:t>
            </a:r>
            <a:r>
              <a:rPr lang="en" altLang="ja-JP" sz="1200" b="1" dirty="0">
                <a:solidFill>
                  <a:srgbClr val="0070C0"/>
                </a:solidFill>
                <a:latin typeface="Courier New" panose="02070309020205020404" pitchFamily="49" charset="0"/>
              </a:rPr>
              <a:t>(</a:t>
            </a:r>
            <a:r>
              <a:rPr lang="en" altLang="ja-JP" sz="1200" b="1" dirty="0" err="1">
                <a:solidFill>
                  <a:schemeClr val="tx1"/>
                </a:solidFill>
                <a:latin typeface="Courier New" panose="02070309020205020404" pitchFamily="49" charset="0"/>
              </a:rPr>
              <a:t>as_frame</a:t>
            </a:r>
            <a:r>
              <a:rPr lang="en" altLang="ja-JP" sz="1200" b="1" dirty="0">
                <a:solidFill>
                  <a:schemeClr val="tx1"/>
                </a:solidFill>
                <a:latin typeface="Courier New" panose="02070309020205020404" pitchFamily="49" charset="0"/>
              </a:rPr>
              <a:t> = </a:t>
            </a:r>
            <a:r>
              <a:rPr lang="en" altLang="ja-JP" sz="1200" b="1" dirty="0">
                <a:solidFill>
                  <a:srgbClr val="0070C0"/>
                </a:solidFill>
                <a:latin typeface="Courier New" panose="02070309020205020404" pitchFamily="49" charset="0"/>
              </a:rPr>
              <a:t>True)</a:t>
            </a:r>
          </a:p>
          <a:p>
            <a:pPr marL="155972" algn="l">
              <a:lnSpc>
                <a:spcPct val="90000"/>
              </a:lnSpc>
            </a:pPr>
            <a:endParaRPr lang="en" altLang="ja-JP" sz="800" b="1" dirty="0">
              <a:solidFill>
                <a:schemeClr val="tx1"/>
              </a:solidFill>
              <a:latin typeface="Courier New" panose="02070309020205020404" pitchFamily="49" charset="0"/>
            </a:endParaRPr>
          </a:p>
          <a:p>
            <a:pPr marL="155972" algn="l">
              <a:lnSpc>
                <a:spcPct val="90000"/>
              </a:lnSpc>
            </a:pPr>
            <a:r>
              <a:rPr lang="en" altLang="ja-JP" sz="1200" b="1" dirty="0">
                <a:solidFill>
                  <a:srgbClr val="942092"/>
                </a:solidFill>
                <a:latin typeface="Courier New" panose="02070309020205020404" pitchFamily="49" charset="0"/>
              </a:rPr>
              <a:t>from </a:t>
            </a:r>
            <a:r>
              <a:rPr lang="en" altLang="ja-JP" sz="1200" b="1" dirty="0" err="1">
                <a:solidFill>
                  <a:schemeClr val="tx1"/>
                </a:solidFill>
                <a:latin typeface="Courier New" panose="02070309020205020404" pitchFamily="49" charset="0"/>
              </a:rPr>
              <a:t>sklearn.model_selection</a:t>
            </a:r>
            <a:r>
              <a:rPr lang="en" altLang="ja-JP" sz="1200" b="1" dirty="0">
                <a:solidFill>
                  <a:schemeClr val="tx1"/>
                </a:solidFill>
                <a:latin typeface="Courier New" panose="02070309020205020404" pitchFamily="49" charset="0"/>
              </a:rPr>
              <a:t> </a:t>
            </a:r>
            <a:r>
              <a:rPr lang="en" altLang="ja-JP" sz="1200" b="1" dirty="0">
                <a:solidFill>
                  <a:srgbClr val="942092"/>
                </a:solidFill>
                <a:latin typeface="Courier New" panose="02070309020205020404" pitchFamily="49" charset="0"/>
              </a:rPr>
              <a:t>import</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train_test_split</a:t>
            </a:r>
            <a:endParaRPr lang="en" altLang="ja-JP" sz="1200" b="1" dirty="0">
              <a:solidFill>
                <a:schemeClr val="tx1"/>
              </a:solidFill>
              <a:latin typeface="Courier New" panose="02070309020205020404" pitchFamily="49" charset="0"/>
            </a:endParaRPr>
          </a:p>
          <a:p>
            <a:pPr marL="155972" algn="l">
              <a:lnSpc>
                <a:spcPct val="90000"/>
              </a:lnSpc>
            </a:pPr>
            <a:r>
              <a:rPr lang="en" altLang="ja-JP" sz="1200" b="1" dirty="0" err="1">
                <a:solidFill>
                  <a:schemeClr val="tx1"/>
                </a:solidFill>
                <a:latin typeface="Courier New" panose="02070309020205020404" pitchFamily="49" charset="0"/>
              </a:rPr>
              <a:t>x_train</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x_test</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y_train</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y_test</a:t>
            </a:r>
            <a:r>
              <a:rPr lang="en" altLang="ja-JP" sz="1200" b="1" dirty="0">
                <a:solidFill>
                  <a:schemeClr val="tx1"/>
                </a:solidFill>
                <a:latin typeface="Courier New" panose="02070309020205020404" pitchFamily="49" charset="0"/>
              </a:rPr>
              <a:t> = </a:t>
            </a:r>
            <a:r>
              <a:rPr lang="en" altLang="ja-JP" sz="1200" b="1" dirty="0" err="1">
                <a:solidFill>
                  <a:schemeClr val="tx1"/>
                </a:solidFill>
                <a:latin typeface="Courier New" panose="02070309020205020404" pitchFamily="49" charset="0"/>
              </a:rPr>
              <a:t>train_test_split</a:t>
            </a:r>
            <a:r>
              <a:rPr lang="en" altLang="ja-JP" sz="1200" b="1" dirty="0">
                <a:solidFill>
                  <a:srgbClr val="0070C0"/>
                </a:solidFill>
                <a:latin typeface="Courier New" panose="02070309020205020404" pitchFamily="49" charset="0"/>
              </a:rPr>
              <a:t>(</a:t>
            </a:r>
            <a:r>
              <a:rPr lang="en" altLang="ja-JP" sz="1200" b="1" dirty="0" err="1">
                <a:solidFill>
                  <a:schemeClr val="tx1"/>
                </a:solidFill>
                <a:latin typeface="Courier New" panose="02070309020205020404" pitchFamily="49" charset="0"/>
              </a:rPr>
              <a:t>bc.data</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bc.target</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test_size</a:t>
            </a:r>
            <a:r>
              <a:rPr lang="en" altLang="ja-JP" sz="1200" b="1" dirty="0">
                <a:solidFill>
                  <a:schemeClr val="tx1"/>
                </a:solidFill>
                <a:latin typeface="Courier New" panose="02070309020205020404" pitchFamily="49" charset="0"/>
              </a:rPr>
              <a:t> = </a:t>
            </a:r>
            <a:r>
              <a:rPr lang="en" altLang="ja-JP" sz="1200" b="1" dirty="0">
                <a:solidFill>
                  <a:srgbClr val="00B050"/>
                </a:solidFill>
                <a:latin typeface="Courier New" panose="02070309020205020404" pitchFamily="49" charset="0"/>
              </a:rPr>
              <a:t>0.3</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random_state</a:t>
            </a:r>
            <a:r>
              <a:rPr lang="en" altLang="ja-JP" sz="1200" b="1" dirty="0">
                <a:solidFill>
                  <a:schemeClr val="tx1"/>
                </a:solidFill>
                <a:latin typeface="Courier New" panose="02070309020205020404" pitchFamily="49" charset="0"/>
              </a:rPr>
              <a:t> = </a:t>
            </a:r>
            <a:r>
              <a:rPr lang="en" altLang="ja-JP" sz="1200" b="1" dirty="0">
                <a:solidFill>
                  <a:srgbClr val="00B050"/>
                </a:solidFill>
                <a:latin typeface="Courier New" panose="02070309020205020404" pitchFamily="49" charset="0"/>
              </a:rPr>
              <a:t>0</a:t>
            </a:r>
            <a:r>
              <a:rPr lang="en" altLang="ja-JP" sz="1200" b="1" dirty="0">
                <a:solidFill>
                  <a:srgbClr val="0070C0"/>
                </a:solidFill>
                <a:latin typeface="Courier New" panose="02070309020205020404" pitchFamily="49" charset="0"/>
              </a:rPr>
              <a:t>)</a:t>
            </a:r>
          </a:p>
          <a:p>
            <a:pPr marL="155972" algn="l">
              <a:lnSpc>
                <a:spcPct val="90000"/>
              </a:lnSpc>
            </a:pPr>
            <a:endParaRPr lang="en" altLang="ja-JP" sz="800" b="1" dirty="0">
              <a:solidFill>
                <a:schemeClr val="tx1"/>
              </a:solidFill>
              <a:latin typeface="Courier New" panose="02070309020205020404" pitchFamily="49" charset="0"/>
            </a:endParaRPr>
          </a:p>
          <a:p>
            <a:pPr marL="155972" algn="l">
              <a:lnSpc>
                <a:spcPct val="90000"/>
              </a:lnSpc>
            </a:pPr>
            <a:r>
              <a:rPr lang="en" altLang="ja-JP" sz="1200" b="1" dirty="0">
                <a:solidFill>
                  <a:srgbClr val="942092"/>
                </a:solidFill>
                <a:latin typeface="Courier New" panose="02070309020205020404" pitchFamily="49" charset="0"/>
              </a:rPr>
              <a:t>from</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sklearn.ensemble</a:t>
            </a:r>
            <a:r>
              <a:rPr lang="en" altLang="ja-JP" sz="1200" b="1" dirty="0">
                <a:solidFill>
                  <a:schemeClr val="tx1"/>
                </a:solidFill>
                <a:latin typeface="Courier New" panose="02070309020205020404" pitchFamily="49" charset="0"/>
              </a:rPr>
              <a:t> </a:t>
            </a:r>
            <a:r>
              <a:rPr lang="en" altLang="ja-JP" sz="1200" b="1" dirty="0">
                <a:solidFill>
                  <a:srgbClr val="942092"/>
                </a:solidFill>
                <a:latin typeface="Courier New" panose="02070309020205020404" pitchFamily="49" charset="0"/>
              </a:rPr>
              <a:t>import </a:t>
            </a:r>
            <a:r>
              <a:rPr lang="en" altLang="ja-JP" sz="1200" b="1" dirty="0" err="1">
                <a:solidFill>
                  <a:schemeClr val="tx1"/>
                </a:solidFill>
                <a:latin typeface="Courier New" panose="02070309020205020404" pitchFamily="49" charset="0"/>
              </a:rPr>
              <a:t>RandomForestclassifier</a:t>
            </a:r>
            <a:endParaRPr lang="en" altLang="ja-JP" sz="1200" b="1" dirty="0">
              <a:solidFill>
                <a:schemeClr val="tx1"/>
              </a:solidFill>
              <a:latin typeface="Courier New" panose="02070309020205020404" pitchFamily="49" charset="0"/>
            </a:endParaRPr>
          </a:p>
          <a:p>
            <a:pPr marL="155972" algn="l">
              <a:lnSpc>
                <a:spcPct val="90000"/>
              </a:lnSpc>
            </a:pPr>
            <a:r>
              <a:rPr lang="en" altLang="ja-JP" sz="1200" b="1" dirty="0" err="1">
                <a:solidFill>
                  <a:schemeClr val="tx1"/>
                </a:solidFill>
                <a:latin typeface="Courier New" panose="02070309020205020404" pitchFamily="49" charset="0"/>
              </a:rPr>
              <a:t>model_forest</a:t>
            </a:r>
            <a:r>
              <a:rPr lang="en" altLang="ja-JP" sz="1200" b="1" dirty="0">
                <a:solidFill>
                  <a:schemeClr val="tx1"/>
                </a:solidFill>
                <a:latin typeface="Courier New" panose="02070309020205020404" pitchFamily="49" charset="0"/>
              </a:rPr>
              <a:t> = </a:t>
            </a:r>
            <a:r>
              <a:rPr lang="en" altLang="ja-JP" sz="1200" b="1" dirty="0" err="1">
                <a:solidFill>
                  <a:schemeClr val="tx1"/>
                </a:solidFill>
                <a:latin typeface="Courier New" panose="02070309020205020404" pitchFamily="49" charset="0"/>
              </a:rPr>
              <a:t>RandomForestClassifier</a:t>
            </a:r>
            <a:r>
              <a:rPr lang="en" altLang="ja-JP" sz="1200" b="1" dirty="0">
                <a:solidFill>
                  <a:srgbClr val="0070C0"/>
                </a:solidFill>
                <a:latin typeface="Courier New" panose="02070309020205020404" pitchFamily="49" charset="0"/>
              </a:rPr>
              <a:t>(</a:t>
            </a:r>
            <a:r>
              <a:rPr lang="en" altLang="ja-JP" sz="1200" b="1" dirty="0" err="1">
                <a:solidFill>
                  <a:schemeClr val="tx1"/>
                </a:solidFill>
                <a:latin typeface="Courier New" panose="02070309020205020404" pitchFamily="49" charset="0"/>
              </a:rPr>
              <a:t>n_estimators</a:t>
            </a:r>
            <a:r>
              <a:rPr lang="en" altLang="ja-JP" sz="1200" b="1" dirty="0">
                <a:solidFill>
                  <a:schemeClr val="tx1"/>
                </a:solidFill>
                <a:latin typeface="Courier New" panose="02070309020205020404" pitchFamily="49" charset="0"/>
              </a:rPr>
              <a:t> = </a:t>
            </a:r>
            <a:r>
              <a:rPr lang="en" altLang="ja-JP" sz="1200" b="1" dirty="0">
                <a:solidFill>
                  <a:srgbClr val="00B050"/>
                </a:solidFill>
                <a:latin typeface="Courier New" panose="02070309020205020404" pitchFamily="49" charset="0"/>
              </a:rPr>
              <a:t>100</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max_depth</a:t>
            </a:r>
            <a:r>
              <a:rPr lang="en" altLang="ja-JP" sz="1200" b="1" dirty="0">
                <a:solidFill>
                  <a:schemeClr val="tx1"/>
                </a:solidFill>
                <a:latin typeface="Courier New" panose="02070309020205020404" pitchFamily="49" charset="0"/>
              </a:rPr>
              <a:t> = </a:t>
            </a:r>
            <a:r>
              <a:rPr lang="en" altLang="ja-JP" sz="1200" b="1" dirty="0">
                <a:solidFill>
                  <a:srgbClr val="00B050"/>
                </a:solidFill>
                <a:latin typeface="Courier New" panose="02070309020205020404" pitchFamily="49" charset="0"/>
              </a:rPr>
              <a:t>3</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max_features</a:t>
            </a:r>
            <a:r>
              <a:rPr lang="en" altLang="ja-JP" sz="1200" b="1" dirty="0">
                <a:solidFill>
                  <a:schemeClr val="tx1"/>
                </a:solidFill>
                <a:latin typeface="Courier New" panose="02070309020205020404" pitchFamily="49" charset="0"/>
              </a:rPr>
              <a:t> = </a:t>
            </a:r>
            <a:r>
              <a:rPr lang="en" altLang="ja-JP" sz="1200" b="1" dirty="0">
                <a:solidFill>
                  <a:srgbClr val="00B050"/>
                </a:solidFill>
                <a:latin typeface="Courier New" panose="02070309020205020404" pitchFamily="49" charset="0"/>
              </a:rPr>
              <a:t>5</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random_state</a:t>
            </a:r>
            <a:r>
              <a:rPr lang="en" altLang="ja-JP" sz="1200" b="1" dirty="0">
                <a:solidFill>
                  <a:schemeClr val="tx1"/>
                </a:solidFill>
                <a:latin typeface="Courier New" panose="02070309020205020404" pitchFamily="49" charset="0"/>
              </a:rPr>
              <a:t> = </a:t>
            </a:r>
            <a:r>
              <a:rPr lang="en" altLang="ja-JP" sz="1200" b="1" dirty="0">
                <a:solidFill>
                  <a:srgbClr val="00B050"/>
                </a:solidFill>
                <a:latin typeface="Courier New" panose="02070309020205020404" pitchFamily="49" charset="0"/>
              </a:rPr>
              <a:t>0</a:t>
            </a:r>
            <a:r>
              <a:rPr lang="en" altLang="ja-JP" sz="1200" b="1" dirty="0">
                <a:solidFill>
                  <a:srgbClr val="0070C0"/>
                </a:solidFill>
                <a:latin typeface="Courier New" panose="02070309020205020404" pitchFamily="49" charset="0"/>
              </a:rPr>
              <a:t>)</a:t>
            </a:r>
          </a:p>
          <a:p>
            <a:pPr marL="155972" algn="l">
              <a:lnSpc>
                <a:spcPct val="90000"/>
              </a:lnSpc>
            </a:pPr>
            <a:endParaRPr lang="en" altLang="ja-JP" sz="800" b="1" dirty="0">
              <a:solidFill>
                <a:schemeClr val="tx1"/>
              </a:solidFill>
              <a:latin typeface="Courier New" panose="02070309020205020404" pitchFamily="49" charset="0"/>
            </a:endParaRPr>
          </a:p>
          <a:p>
            <a:pPr marL="155972" algn="l">
              <a:lnSpc>
                <a:spcPct val="90000"/>
              </a:lnSpc>
            </a:pPr>
            <a:r>
              <a:rPr lang="en" altLang="ja-JP" sz="1200" b="1" dirty="0" err="1">
                <a:solidFill>
                  <a:schemeClr val="tx1"/>
                </a:solidFill>
                <a:latin typeface="Courier New" panose="02070309020205020404" pitchFamily="49" charset="0"/>
              </a:rPr>
              <a:t>model_forest.</a:t>
            </a:r>
            <a:r>
              <a:rPr lang="en" altLang="ja-JP" sz="1200" b="1" dirty="0" err="1">
                <a:solidFill>
                  <a:srgbClr val="FF0000"/>
                </a:solidFill>
                <a:latin typeface="Courier New" panose="02070309020205020404" pitchFamily="49" charset="0"/>
              </a:rPr>
              <a:t>fit</a:t>
            </a:r>
            <a:r>
              <a:rPr lang="en" altLang="ja-JP" sz="1200" b="1" dirty="0">
                <a:solidFill>
                  <a:srgbClr val="0070C0"/>
                </a:solidFill>
                <a:latin typeface="Courier New" panose="02070309020205020404" pitchFamily="49" charset="0"/>
              </a:rPr>
              <a:t>(</a:t>
            </a:r>
            <a:r>
              <a:rPr lang="en" altLang="ja-JP" sz="1200" b="1" dirty="0" err="1">
                <a:solidFill>
                  <a:schemeClr val="tx1"/>
                </a:solidFill>
                <a:latin typeface="Courier New" panose="02070309020205020404" pitchFamily="49" charset="0"/>
              </a:rPr>
              <a:t>x_train</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y_train</a:t>
            </a:r>
            <a:r>
              <a:rPr lang="en" altLang="ja-JP" sz="1200" b="1" dirty="0">
                <a:solidFill>
                  <a:srgbClr val="0070C0"/>
                </a:solidFill>
                <a:latin typeface="Courier New" panose="02070309020205020404" pitchFamily="49" charset="0"/>
              </a:rPr>
              <a:t>)</a:t>
            </a:r>
            <a:r>
              <a:rPr lang="ja-JP" altLang="en-US" sz="1200" b="1">
                <a:solidFill>
                  <a:schemeClr val="tx1"/>
                </a:solidFill>
                <a:latin typeface="Courier New" panose="02070309020205020404" pitchFamily="49" charset="0"/>
              </a:rPr>
              <a:t>　</a:t>
            </a:r>
            <a:endParaRPr lang="en" altLang="ja-JP" sz="1200" b="1" dirty="0">
              <a:solidFill>
                <a:schemeClr val="tx1"/>
              </a:solidFill>
              <a:latin typeface="Courier New" panose="02070309020205020404" pitchFamily="49" charset="0"/>
            </a:endParaRPr>
          </a:p>
          <a:p>
            <a:pPr marL="135731" algn="l">
              <a:lnSpc>
                <a:spcPct val="90000"/>
              </a:lnSpc>
            </a:pPr>
            <a:endParaRPr lang="en" altLang="ja-JP" sz="800" b="1" dirty="0">
              <a:solidFill>
                <a:schemeClr val="tx1"/>
              </a:solidFill>
              <a:latin typeface="Courier New" panose="02070309020205020404" pitchFamily="49" charset="0"/>
            </a:endParaRPr>
          </a:p>
          <a:p>
            <a:pPr marL="135731" algn="l">
              <a:lnSpc>
                <a:spcPct val="90000"/>
              </a:lnSpc>
            </a:pPr>
            <a:r>
              <a:rPr lang="en" altLang="ja-JP" sz="1200" b="1" dirty="0">
                <a:solidFill>
                  <a:srgbClr val="942092"/>
                </a:solidFill>
                <a:latin typeface="Courier New" panose="02070309020205020404" pitchFamily="49" charset="0"/>
              </a:rPr>
              <a:t>from</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sklearn.metrics</a:t>
            </a:r>
            <a:r>
              <a:rPr lang="en" altLang="ja-JP" sz="1200" b="1" dirty="0">
                <a:solidFill>
                  <a:schemeClr val="tx1"/>
                </a:solidFill>
                <a:latin typeface="Courier New" panose="02070309020205020404" pitchFamily="49" charset="0"/>
              </a:rPr>
              <a:t> </a:t>
            </a:r>
            <a:r>
              <a:rPr lang="en" altLang="ja-JP" sz="1200" b="1" dirty="0">
                <a:solidFill>
                  <a:srgbClr val="942092"/>
                </a:solidFill>
                <a:latin typeface="Courier New" panose="02070309020205020404" pitchFamily="49" charset="0"/>
              </a:rPr>
              <a:t>import</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confusion_matrix</a:t>
            </a:r>
            <a:endParaRPr lang="en" altLang="ja-JP" sz="1200" b="1" dirty="0">
              <a:solidFill>
                <a:schemeClr val="tx1"/>
              </a:solidFill>
              <a:latin typeface="Courier New" panose="02070309020205020404" pitchFamily="49" charset="0"/>
            </a:endParaRPr>
          </a:p>
          <a:p>
            <a:pPr marL="135731" algn="l">
              <a:lnSpc>
                <a:spcPct val="90000"/>
              </a:lnSpc>
            </a:pPr>
            <a:r>
              <a:rPr lang="en" altLang="ja-JP" sz="1200" b="1" dirty="0" err="1">
                <a:solidFill>
                  <a:schemeClr val="tx1"/>
                </a:solidFill>
                <a:latin typeface="Courier New" panose="02070309020205020404" pitchFamily="49" charset="0"/>
              </a:rPr>
              <a:t>confusion_matrix</a:t>
            </a:r>
            <a:r>
              <a:rPr lang="en" altLang="ja-JP" sz="1200" b="1" dirty="0">
                <a:solidFill>
                  <a:srgbClr val="0070C0"/>
                </a:solidFill>
                <a:latin typeface="Courier New" panose="02070309020205020404" pitchFamily="49" charset="0"/>
              </a:rPr>
              <a:t>(</a:t>
            </a:r>
            <a:r>
              <a:rPr lang="en" altLang="ja-JP" sz="1200" b="1" dirty="0" err="1">
                <a:solidFill>
                  <a:schemeClr val="tx1"/>
                </a:solidFill>
                <a:latin typeface="Courier New" panose="02070309020205020404" pitchFamily="49" charset="0"/>
              </a:rPr>
              <a:t>y_test</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model_forest.predict</a:t>
            </a:r>
            <a:r>
              <a:rPr lang="en" altLang="ja-JP" sz="1200" b="1" dirty="0">
                <a:solidFill>
                  <a:srgbClr val="00B050"/>
                </a:solidFill>
                <a:latin typeface="Courier New" panose="02070309020205020404" pitchFamily="49" charset="0"/>
              </a:rPr>
              <a:t>(</a:t>
            </a:r>
            <a:r>
              <a:rPr lang="en" altLang="ja-JP" sz="1200" b="1" dirty="0" err="1">
                <a:solidFill>
                  <a:schemeClr val="tx1"/>
                </a:solidFill>
                <a:latin typeface="Courier New" panose="02070309020205020404" pitchFamily="49" charset="0"/>
              </a:rPr>
              <a:t>x_test</a:t>
            </a:r>
            <a:r>
              <a:rPr lang="en" altLang="ja-JP" sz="1200" b="1" dirty="0">
                <a:solidFill>
                  <a:srgbClr val="00B050"/>
                </a:solidFill>
                <a:latin typeface="Courier New" panose="02070309020205020404" pitchFamily="49" charset="0"/>
              </a:rPr>
              <a:t>)</a:t>
            </a:r>
            <a:r>
              <a:rPr lang="en" altLang="ja-JP" sz="1200" b="1" dirty="0">
                <a:solidFill>
                  <a:schemeClr val="tx1"/>
                </a:solidFill>
                <a:latin typeface="Courier New" panose="02070309020205020404" pitchFamily="49" charset="0"/>
              </a:rPr>
              <a:t>, labels = </a:t>
            </a:r>
            <a:r>
              <a:rPr lang="en" altLang="ja-JP" sz="1200" b="1" dirty="0">
                <a:solidFill>
                  <a:srgbClr val="00B050"/>
                </a:solidFill>
                <a:latin typeface="Courier New" panose="02070309020205020404" pitchFamily="49" charset="0"/>
              </a:rPr>
              <a:t>[1</a:t>
            </a:r>
            <a:r>
              <a:rPr lang="en" altLang="ja-JP" sz="1200" b="1" dirty="0">
                <a:solidFill>
                  <a:schemeClr val="tx1"/>
                </a:solidFill>
                <a:latin typeface="Courier New" panose="02070309020205020404" pitchFamily="49" charset="0"/>
              </a:rPr>
              <a:t>,</a:t>
            </a:r>
            <a:r>
              <a:rPr lang="en" altLang="ja-JP" sz="1200" b="1" dirty="0">
                <a:solidFill>
                  <a:srgbClr val="00B050"/>
                </a:solidFill>
                <a:latin typeface="Courier New" panose="02070309020205020404" pitchFamily="49" charset="0"/>
              </a:rPr>
              <a:t>0]</a:t>
            </a:r>
            <a:r>
              <a:rPr lang="en" altLang="ja-JP" sz="1200" b="1" dirty="0">
                <a:solidFill>
                  <a:srgbClr val="0070C0"/>
                </a:solidFill>
                <a:latin typeface="Courier New" panose="02070309020205020404" pitchFamily="49" charset="0"/>
              </a:rPr>
              <a:t>)</a:t>
            </a:r>
          </a:p>
          <a:p>
            <a:pPr marL="135731" algn="l">
              <a:lnSpc>
                <a:spcPct val="90000"/>
              </a:lnSpc>
            </a:pPr>
            <a:endParaRPr lang="en" altLang="ja-JP" sz="800" b="1" dirty="0">
              <a:solidFill>
                <a:schemeClr val="tx1"/>
              </a:solidFill>
              <a:latin typeface="Courier New" panose="02070309020205020404" pitchFamily="49" charset="0"/>
            </a:endParaRPr>
          </a:p>
          <a:p>
            <a:pPr marL="135731" algn="l">
              <a:lnSpc>
                <a:spcPct val="90000"/>
              </a:lnSpc>
            </a:pPr>
            <a:r>
              <a:rPr lang="en" altLang="ja-JP" sz="1200" b="1" dirty="0">
                <a:solidFill>
                  <a:schemeClr val="tx1"/>
                </a:solidFill>
                <a:latin typeface="Courier New" panose="02070309020205020404" pitchFamily="49" charset="0"/>
              </a:rPr>
              <a:t>print</a:t>
            </a:r>
            <a:r>
              <a:rPr lang="en" altLang="ja-JP" sz="1200" b="1" dirty="0">
                <a:solidFill>
                  <a:srgbClr val="0070C0"/>
                </a:solidFill>
                <a:latin typeface="Courier New" panose="02070309020205020404" pitchFamily="49" charset="0"/>
              </a:rPr>
              <a:t>(</a:t>
            </a:r>
            <a:r>
              <a:rPr lang="en" altLang="ja-JP" sz="1200" b="1" dirty="0" err="1">
                <a:solidFill>
                  <a:schemeClr val="tx1"/>
                </a:solidFill>
                <a:latin typeface="Courier New" panose="02070309020205020404" pitchFamily="49" charset="0"/>
              </a:rPr>
              <a:t>model_forest.score</a:t>
            </a:r>
            <a:r>
              <a:rPr lang="en" altLang="ja-JP" sz="1200" b="1" dirty="0">
                <a:solidFill>
                  <a:srgbClr val="00B050"/>
                </a:solidFill>
                <a:latin typeface="Courier New" panose="02070309020205020404" pitchFamily="49" charset="0"/>
              </a:rPr>
              <a:t>(</a:t>
            </a:r>
            <a:r>
              <a:rPr lang="en" altLang="ja-JP" sz="1200" b="1" dirty="0" err="1">
                <a:solidFill>
                  <a:schemeClr val="tx1"/>
                </a:solidFill>
                <a:latin typeface="Courier New" panose="02070309020205020404" pitchFamily="49" charset="0"/>
              </a:rPr>
              <a:t>x_test</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y_test</a:t>
            </a:r>
            <a:r>
              <a:rPr lang="en" altLang="ja-JP" sz="1200" b="1" dirty="0">
                <a:solidFill>
                  <a:srgbClr val="00B050"/>
                </a:solidFill>
                <a:latin typeface="Courier New" panose="02070309020205020404" pitchFamily="49" charset="0"/>
              </a:rPr>
              <a:t>)</a:t>
            </a:r>
            <a:r>
              <a:rPr lang="en" altLang="ja-JP" sz="1200" b="1" dirty="0">
                <a:solidFill>
                  <a:srgbClr val="0070C0"/>
                </a:solidFill>
                <a:latin typeface="Courier New" panose="02070309020205020404" pitchFamily="49" charset="0"/>
              </a:rPr>
              <a:t>)</a:t>
            </a:r>
          </a:p>
          <a:p>
            <a:pPr marL="135731" algn="l">
              <a:lnSpc>
                <a:spcPct val="90000"/>
              </a:lnSpc>
            </a:pPr>
            <a:endParaRPr lang="en" altLang="ja-JP" sz="800" b="1" dirty="0">
              <a:solidFill>
                <a:schemeClr val="tx1"/>
              </a:solidFill>
              <a:latin typeface="Courier New" panose="02070309020205020404" pitchFamily="49" charset="0"/>
            </a:endParaRPr>
          </a:p>
          <a:p>
            <a:pPr marL="135731" algn="l">
              <a:lnSpc>
                <a:spcPct val="90000"/>
              </a:lnSpc>
            </a:pPr>
            <a:r>
              <a:rPr lang="en" altLang="ja-JP" sz="1200" b="1" dirty="0">
                <a:solidFill>
                  <a:srgbClr val="942092"/>
                </a:solidFill>
                <a:latin typeface="Courier New" panose="02070309020205020404" pitchFamily="49" charset="0"/>
              </a:rPr>
              <a:t>from</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sklearn.metrics</a:t>
            </a:r>
            <a:r>
              <a:rPr lang="en" altLang="ja-JP" sz="1200" b="1" dirty="0">
                <a:solidFill>
                  <a:schemeClr val="tx1"/>
                </a:solidFill>
                <a:latin typeface="Courier New" panose="02070309020205020404" pitchFamily="49" charset="0"/>
              </a:rPr>
              <a:t> </a:t>
            </a:r>
            <a:r>
              <a:rPr lang="en" altLang="ja-JP" sz="1200" b="1" dirty="0">
                <a:solidFill>
                  <a:srgbClr val="942092"/>
                </a:solidFill>
                <a:latin typeface="Courier New" panose="02070309020205020404" pitchFamily="49" charset="0"/>
              </a:rPr>
              <a:t>import</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roc_auc_score</a:t>
            </a:r>
            <a:endParaRPr lang="en" altLang="ja-JP" sz="1200" b="1" dirty="0">
              <a:solidFill>
                <a:schemeClr val="tx1"/>
              </a:solidFill>
              <a:latin typeface="Courier New" panose="02070309020205020404" pitchFamily="49" charset="0"/>
            </a:endParaRPr>
          </a:p>
          <a:p>
            <a:pPr marL="135731" algn="l">
              <a:lnSpc>
                <a:spcPct val="90000"/>
              </a:lnSpc>
            </a:pPr>
            <a:r>
              <a:rPr lang="en" altLang="ja-JP" sz="1200" b="1" dirty="0" err="1">
                <a:solidFill>
                  <a:schemeClr val="tx1"/>
                </a:solidFill>
                <a:latin typeface="Courier New" panose="02070309020205020404" pitchFamily="49" charset="0"/>
              </a:rPr>
              <a:t>roc_auc_score</a:t>
            </a:r>
            <a:r>
              <a:rPr lang="en" altLang="ja-JP" sz="1200" b="1" dirty="0">
                <a:solidFill>
                  <a:srgbClr val="0070C0"/>
                </a:solidFill>
                <a:latin typeface="Courier New" panose="02070309020205020404" pitchFamily="49" charset="0"/>
              </a:rPr>
              <a:t>(</a:t>
            </a:r>
            <a:r>
              <a:rPr lang="en" altLang="ja-JP" sz="1200" b="1" dirty="0" err="1">
                <a:solidFill>
                  <a:schemeClr val="tx1"/>
                </a:solidFill>
                <a:latin typeface="Courier New" panose="02070309020205020404" pitchFamily="49" charset="0"/>
              </a:rPr>
              <a:t>y_test</a:t>
            </a:r>
            <a:r>
              <a:rPr lang="en" altLang="ja-JP" sz="1200" b="1" dirty="0">
                <a:solidFill>
                  <a:schemeClr val="tx1"/>
                </a:solidFill>
                <a:latin typeface="Courier New" panose="02070309020205020404" pitchFamily="49" charset="0"/>
              </a:rPr>
              <a:t>, </a:t>
            </a:r>
            <a:r>
              <a:rPr lang="en" altLang="ja-JP" sz="1200" b="1" dirty="0" err="1">
                <a:solidFill>
                  <a:schemeClr val="tx1"/>
                </a:solidFill>
                <a:latin typeface="Courier New" panose="02070309020205020404" pitchFamily="49" charset="0"/>
              </a:rPr>
              <a:t>modelforest.predict_proba</a:t>
            </a:r>
            <a:r>
              <a:rPr lang="en" altLang="ja-JP" sz="1200" b="1" dirty="0">
                <a:solidFill>
                  <a:srgbClr val="00B050"/>
                </a:solidFill>
                <a:latin typeface="Courier New" panose="02070309020205020404" pitchFamily="49" charset="0"/>
              </a:rPr>
              <a:t>(</a:t>
            </a:r>
            <a:r>
              <a:rPr lang="en" altLang="ja-JP" sz="1200" b="1" dirty="0" err="1">
                <a:solidFill>
                  <a:schemeClr val="tx1"/>
                </a:solidFill>
                <a:latin typeface="Courier New" panose="02070309020205020404" pitchFamily="49" charset="0"/>
              </a:rPr>
              <a:t>x_test</a:t>
            </a:r>
            <a:r>
              <a:rPr lang="en" altLang="ja-JP" sz="1200" b="1" dirty="0">
                <a:solidFill>
                  <a:srgbClr val="00B050"/>
                </a:solidFill>
                <a:latin typeface="Courier New" panose="02070309020205020404" pitchFamily="49" charset="0"/>
              </a:rPr>
              <a:t>)[</a:t>
            </a:r>
            <a:r>
              <a:rPr lang="en" altLang="ja-JP" sz="1200" b="1" dirty="0">
                <a:solidFill>
                  <a:schemeClr val="tx1"/>
                </a:solidFill>
                <a:latin typeface="Courier New" panose="02070309020205020404" pitchFamily="49" charset="0"/>
              </a:rPr>
              <a:t>:,</a:t>
            </a:r>
            <a:r>
              <a:rPr lang="en" altLang="ja-JP" sz="1200" b="1" dirty="0">
                <a:solidFill>
                  <a:srgbClr val="00B050"/>
                </a:solidFill>
                <a:latin typeface="Courier New" panose="02070309020205020404" pitchFamily="49" charset="0"/>
              </a:rPr>
              <a:t>1]</a:t>
            </a:r>
            <a:r>
              <a:rPr lang="en" altLang="ja-JP" sz="1200" b="1" dirty="0">
                <a:solidFill>
                  <a:srgbClr val="0070C0"/>
                </a:solidFill>
                <a:latin typeface="Courier New" panose="02070309020205020404" pitchFamily="49" charset="0"/>
              </a:rPr>
              <a:t>)</a:t>
            </a:r>
          </a:p>
          <a:p>
            <a:pPr marL="135731" algn="l">
              <a:lnSpc>
                <a:spcPct val="90000"/>
              </a:lnSpc>
            </a:pPr>
            <a:endParaRPr lang="en" altLang="ja-JP" sz="800" b="1" dirty="0">
              <a:solidFill>
                <a:schemeClr val="tx1"/>
              </a:solidFill>
              <a:latin typeface="Courier New" panose="02070309020205020404" pitchFamily="49" charset="0"/>
            </a:endParaRPr>
          </a:p>
          <a:p>
            <a:pPr marL="135731" algn="l">
              <a:lnSpc>
                <a:spcPct val="90000"/>
              </a:lnSpc>
            </a:pPr>
            <a:r>
              <a:rPr lang="en" altLang="ja-JP" sz="1200" b="1" dirty="0" err="1">
                <a:solidFill>
                  <a:schemeClr val="tx1"/>
                </a:solidFill>
                <a:latin typeface="Courier New" panose="02070309020205020404" pitchFamily="49" charset="0"/>
              </a:rPr>
              <a:t>forest_importances</a:t>
            </a:r>
            <a:r>
              <a:rPr lang="en" altLang="ja-JP" sz="1200" b="1" dirty="0">
                <a:solidFill>
                  <a:schemeClr val="tx1"/>
                </a:solidFill>
                <a:latin typeface="Courier New" panose="02070309020205020404" pitchFamily="49" charset="0"/>
              </a:rPr>
              <a:t> = </a:t>
            </a:r>
            <a:r>
              <a:rPr lang="en" altLang="ja-JP" sz="1200" b="1" dirty="0" err="1">
                <a:solidFill>
                  <a:schemeClr val="tx1"/>
                </a:solidFill>
                <a:latin typeface="Courier New" panose="02070309020205020404" pitchFamily="49" charset="0"/>
              </a:rPr>
              <a:t>pd.DataFrame</a:t>
            </a:r>
            <a:r>
              <a:rPr lang="en" altLang="ja-JP" sz="1200" b="1" dirty="0">
                <a:solidFill>
                  <a:srgbClr val="0070C0"/>
                </a:solidFill>
                <a:latin typeface="Courier New" panose="02070309020205020404" pitchFamily="49" charset="0"/>
              </a:rPr>
              <a:t>(</a:t>
            </a:r>
            <a:r>
              <a:rPr lang="en" altLang="ja-JP" sz="1200" b="1" dirty="0" err="1">
                <a:solidFill>
                  <a:schemeClr val="tx1"/>
                </a:solidFill>
                <a:latin typeface="Courier New" panose="02070309020205020404" pitchFamily="49" charset="0"/>
              </a:rPr>
              <a:t>model_forest.feature_importances</a:t>
            </a:r>
            <a:r>
              <a:rPr lang="en" altLang="ja-JP" sz="1200" b="1" dirty="0">
                <a:solidFill>
                  <a:schemeClr val="tx1"/>
                </a:solidFill>
                <a:latin typeface="Courier New" panose="02070309020205020404" pitchFamily="49" charset="0"/>
              </a:rPr>
              <a:t>_, index = </a:t>
            </a:r>
            <a:r>
              <a:rPr lang="en" altLang="ja-JP" sz="1200" b="1" dirty="0" err="1">
                <a:solidFill>
                  <a:schemeClr val="tx1"/>
                </a:solidFill>
                <a:latin typeface="Courier New" panose="02070309020205020404" pitchFamily="49" charset="0"/>
              </a:rPr>
              <a:t>bc.feature_names</a:t>
            </a:r>
            <a:r>
              <a:rPr lang="en" altLang="ja-JP" sz="1200" b="1" dirty="0">
                <a:solidFill>
                  <a:schemeClr val="tx1"/>
                </a:solidFill>
                <a:latin typeface="Courier New" panose="02070309020205020404" pitchFamily="49" charset="0"/>
              </a:rPr>
              <a:t>, columns = </a:t>
            </a:r>
            <a:r>
              <a:rPr lang="en" altLang="ja-JP" sz="1200" b="1" dirty="0">
                <a:solidFill>
                  <a:srgbClr val="00B050"/>
                </a:solidFill>
                <a:latin typeface="Courier New" panose="02070309020205020404" pitchFamily="49" charset="0"/>
              </a:rPr>
              <a:t>[</a:t>
            </a:r>
            <a:r>
              <a:rPr lang="en" altLang="ja-JP" sz="1200" b="1" dirty="0">
                <a:solidFill>
                  <a:srgbClr val="C00000"/>
                </a:solidFill>
                <a:latin typeface="Courier New" panose="02070309020205020404" pitchFamily="49" charset="0"/>
              </a:rPr>
              <a:t>’Importance’</a:t>
            </a:r>
            <a:r>
              <a:rPr lang="en" altLang="ja-JP" sz="1200" b="1" dirty="0">
                <a:solidFill>
                  <a:srgbClr val="00B050"/>
                </a:solidFill>
                <a:latin typeface="Courier New" panose="02070309020205020404" pitchFamily="49" charset="0"/>
              </a:rPr>
              <a:t>]</a:t>
            </a:r>
            <a:r>
              <a:rPr lang="en" altLang="ja-JP" sz="1200" b="1" dirty="0">
                <a:solidFill>
                  <a:srgbClr val="0070C0"/>
                </a:solidFill>
                <a:latin typeface="Courier New" panose="02070309020205020404" pitchFamily="49" charset="0"/>
              </a:rPr>
              <a:t>)</a:t>
            </a:r>
          </a:p>
          <a:p>
            <a:pPr marL="135731" algn="l">
              <a:lnSpc>
                <a:spcPct val="90000"/>
              </a:lnSpc>
            </a:pPr>
            <a:r>
              <a:rPr lang="en" altLang="ja-JP" sz="1200" b="1" dirty="0" err="1">
                <a:solidFill>
                  <a:schemeClr val="tx1"/>
                </a:solidFill>
                <a:latin typeface="Courier New" panose="02070309020205020404" pitchFamily="49" charset="0"/>
              </a:rPr>
              <a:t>forest_importances.plot.bar</a:t>
            </a:r>
            <a:r>
              <a:rPr lang="en" altLang="ja-JP" sz="1200" b="1" dirty="0">
                <a:solidFill>
                  <a:srgbClr val="0070C0"/>
                </a:solidFill>
                <a:latin typeface="Courier New" panose="02070309020205020404" pitchFamily="49" charset="0"/>
              </a:rPr>
              <a:t>()</a:t>
            </a:r>
          </a:p>
        </p:txBody>
      </p:sp>
      <p:sp>
        <p:nvSpPr>
          <p:cNvPr id="9" name="①学習モデルの選択(今回は線形回帰)…">
            <a:extLst>
              <a:ext uri="{FF2B5EF4-FFF2-40B4-BE49-F238E27FC236}">
                <a16:creationId xmlns:a16="http://schemas.microsoft.com/office/drawing/2014/main" id="{F1CCCC1B-831E-7420-24EC-8480060B60CB}"/>
              </a:ext>
            </a:extLst>
          </p:cNvPr>
          <p:cNvSpPr txBox="1"/>
          <p:nvPr/>
        </p:nvSpPr>
        <p:spPr>
          <a:xfrm>
            <a:off x="5909344" y="801490"/>
            <a:ext cx="2853475" cy="253916"/>
          </a:xfrm>
          <a:prstGeom prst="rect">
            <a:avLst/>
          </a:prstGeom>
          <a:solidFill>
            <a:srgbClr val="FFFFFF"/>
          </a:solidFill>
          <a:ln w="15875">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19050" rIns="19050" bIns="19050" anchor="ctr">
            <a:spAutoFit/>
          </a:bodyPr>
          <a:lstStyle/>
          <a:p>
            <a:pPr marL="135731" algn="l">
              <a:defRPr sz="4500"/>
            </a:pPr>
            <a:r>
              <a:rPr lang="en-US" sz="1400" b="1">
                <a:latin typeface="Meiryo" panose="020B0604030504040204" pitchFamily="34" charset="-128"/>
                <a:ea typeface="Meiryo" panose="020B0604030504040204" pitchFamily="34" charset="-128"/>
              </a:rPr>
              <a:t>STEP0： </a:t>
            </a:r>
            <a:r>
              <a:rPr lang="en-US" sz="1400" b="1" err="1">
                <a:latin typeface="Meiryo" panose="020B0604030504040204" pitchFamily="34" charset="-128"/>
                <a:ea typeface="Meiryo" panose="020B0604030504040204" pitchFamily="34" charset="-128"/>
              </a:rPr>
              <a:t>ライブラリの読み込み</a:t>
            </a:r>
            <a:endParaRPr lang="en-US" sz="1400" b="1">
              <a:latin typeface="Meiryo" panose="020B0604030504040204" pitchFamily="34" charset="-128"/>
              <a:ea typeface="Meiryo" panose="020B0604030504040204" pitchFamily="34" charset="-128"/>
            </a:endParaRPr>
          </a:p>
        </p:txBody>
      </p:sp>
      <p:sp>
        <p:nvSpPr>
          <p:cNvPr id="10" name="①学習モデルの選択(今回は線形回帰)…">
            <a:extLst>
              <a:ext uri="{FF2B5EF4-FFF2-40B4-BE49-F238E27FC236}">
                <a16:creationId xmlns:a16="http://schemas.microsoft.com/office/drawing/2014/main" id="{A7A74E00-FF6E-CEBD-DB30-6863992F784B}"/>
              </a:ext>
            </a:extLst>
          </p:cNvPr>
          <p:cNvSpPr txBox="1"/>
          <p:nvPr/>
        </p:nvSpPr>
        <p:spPr>
          <a:xfrm>
            <a:off x="6624906" y="1406392"/>
            <a:ext cx="2111803" cy="253916"/>
          </a:xfrm>
          <a:prstGeom prst="rect">
            <a:avLst/>
          </a:prstGeom>
          <a:solidFill>
            <a:srgbClr val="FFFFFF"/>
          </a:solidFill>
          <a:ln w="15875">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19050" rIns="19050" bIns="19050" anchor="ctr">
            <a:spAutoFit/>
          </a:bodyPr>
          <a:lstStyle/>
          <a:p>
            <a:pPr marL="135731" algn="l">
              <a:defRPr sz="4500"/>
            </a:pPr>
            <a:r>
              <a:rPr lang="en-US" altLang="ja-JP" sz="1400" b="1">
                <a:latin typeface="Meiryo" panose="020B0604030504040204" pitchFamily="34" charset="-128"/>
                <a:ea typeface="Meiryo" panose="020B0604030504040204" pitchFamily="34" charset="-128"/>
              </a:rPr>
              <a:t>STEP1</a:t>
            </a:r>
            <a:r>
              <a:rPr lang="ja-JP" altLang="en-US" sz="1400" b="1">
                <a:latin typeface="Meiryo" panose="020B0604030504040204" pitchFamily="34" charset="-128"/>
                <a:ea typeface="Meiryo" panose="020B0604030504040204" pitchFamily="34" charset="-128"/>
              </a:rPr>
              <a:t>：</a:t>
            </a:r>
            <a:r>
              <a:rPr lang="en-US" altLang="ja-JP" sz="1400" b="1" err="1">
                <a:latin typeface="Meiryo" panose="020B0604030504040204" pitchFamily="34" charset="-128"/>
                <a:ea typeface="Meiryo" panose="020B0604030504040204" pitchFamily="34" charset="-128"/>
              </a:rPr>
              <a:t>データの</a:t>
            </a:r>
            <a:r>
              <a:rPr lang="ja-JP" altLang="en-US" sz="1400" b="1">
                <a:latin typeface="Meiryo" panose="020B0604030504040204" pitchFamily="34" charset="-128"/>
                <a:ea typeface="Meiryo" panose="020B0604030504040204" pitchFamily="34" charset="-128"/>
              </a:rPr>
              <a:t>準備</a:t>
            </a:r>
            <a:endParaRPr lang="en-US" altLang="ja-JP" sz="1400" b="1">
              <a:latin typeface="Meiryo" panose="020B0604030504040204" pitchFamily="34" charset="-128"/>
              <a:ea typeface="Meiryo" panose="020B0604030504040204" pitchFamily="34" charset="-128"/>
            </a:endParaRPr>
          </a:p>
        </p:txBody>
      </p:sp>
      <p:sp>
        <p:nvSpPr>
          <p:cNvPr id="16" name="①学習モデルの選択(今回は線形回帰)…">
            <a:extLst>
              <a:ext uri="{FF2B5EF4-FFF2-40B4-BE49-F238E27FC236}">
                <a16:creationId xmlns:a16="http://schemas.microsoft.com/office/drawing/2014/main" id="{EDA09485-5FC1-92DB-7932-29DD1CAD2338}"/>
              </a:ext>
            </a:extLst>
          </p:cNvPr>
          <p:cNvSpPr txBox="1"/>
          <p:nvPr/>
        </p:nvSpPr>
        <p:spPr>
          <a:xfrm>
            <a:off x="6358248" y="2169097"/>
            <a:ext cx="2378461" cy="253916"/>
          </a:xfrm>
          <a:prstGeom prst="rect">
            <a:avLst/>
          </a:prstGeom>
          <a:solidFill>
            <a:srgbClr val="FFFFFF"/>
          </a:solidFill>
          <a:ln w="15875">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19050" rIns="19050" bIns="19050" anchor="ctr">
            <a:spAutoFit/>
          </a:bodyPr>
          <a:lstStyle/>
          <a:p>
            <a:pPr marL="135731" algn="l">
              <a:defRPr sz="4500"/>
            </a:pPr>
            <a:r>
              <a:rPr lang="en-US" altLang="ja-JP" sz="1400" b="1">
                <a:latin typeface="Meiryo" panose="020B0604030504040204" pitchFamily="34" charset="-128"/>
                <a:ea typeface="Meiryo" panose="020B0604030504040204" pitchFamily="34" charset="-128"/>
              </a:rPr>
              <a:t>STEP2</a:t>
            </a:r>
            <a:r>
              <a:rPr lang="ja-JP" altLang="en-US" sz="1400" b="1">
                <a:latin typeface="Meiryo" panose="020B0604030504040204" pitchFamily="34" charset="-128"/>
                <a:ea typeface="Meiryo" panose="020B0604030504040204" pitchFamily="34" charset="-128"/>
              </a:rPr>
              <a:t>：学習モデルの選択</a:t>
            </a:r>
            <a:endParaRPr lang="en-US" altLang="ja-JP" sz="1400" b="1">
              <a:latin typeface="Meiryo" panose="020B0604030504040204" pitchFamily="34" charset="-128"/>
              <a:ea typeface="Meiryo" panose="020B0604030504040204" pitchFamily="34" charset="-128"/>
            </a:endParaRPr>
          </a:p>
        </p:txBody>
      </p:sp>
      <p:sp>
        <p:nvSpPr>
          <p:cNvPr id="18" name="①学習モデルの選択(今回は線形回帰)…">
            <a:extLst>
              <a:ext uri="{FF2B5EF4-FFF2-40B4-BE49-F238E27FC236}">
                <a16:creationId xmlns:a16="http://schemas.microsoft.com/office/drawing/2014/main" id="{0F517EA6-6AC5-DC75-B179-C47650B2A598}"/>
              </a:ext>
            </a:extLst>
          </p:cNvPr>
          <p:cNvSpPr txBox="1"/>
          <p:nvPr/>
        </p:nvSpPr>
        <p:spPr>
          <a:xfrm>
            <a:off x="6204154" y="2886177"/>
            <a:ext cx="2579545" cy="253916"/>
          </a:xfrm>
          <a:prstGeom prst="rect">
            <a:avLst/>
          </a:prstGeom>
          <a:solidFill>
            <a:srgbClr val="FFFFFF"/>
          </a:solidFill>
          <a:ln w="15875">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19050" rIns="19050" bIns="19050" anchor="ctr">
            <a:spAutoFit/>
          </a:bodyPr>
          <a:lstStyle/>
          <a:p>
            <a:pPr marL="135731" algn="l">
              <a:defRPr sz="4500"/>
            </a:pPr>
            <a:r>
              <a:rPr lang="en-US" altLang="ja-JP" sz="1400" b="1">
                <a:latin typeface="Meiryo" panose="020B0604030504040204" pitchFamily="34" charset="-128"/>
                <a:ea typeface="Meiryo" panose="020B0604030504040204" pitchFamily="34" charset="-128"/>
              </a:rPr>
              <a:t>STEP3</a:t>
            </a:r>
            <a:r>
              <a:rPr lang="ja-JP" altLang="en-US" sz="1400" b="1">
                <a:latin typeface="Meiryo" panose="020B0604030504040204" pitchFamily="34" charset="-128"/>
                <a:ea typeface="Meiryo" panose="020B0604030504040204" pitchFamily="34" charset="-128"/>
              </a:rPr>
              <a:t>：データを入れて学習</a:t>
            </a:r>
          </a:p>
        </p:txBody>
      </p:sp>
      <p:sp>
        <p:nvSpPr>
          <p:cNvPr id="24" name="①学習モデルの選択(今回は線形回帰)…">
            <a:extLst>
              <a:ext uri="{FF2B5EF4-FFF2-40B4-BE49-F238E27FC236}">
                <a16:creationId xmlns:a16="http://schemas.microsoft.com/office/drawing/2014/main" id="{6C1C7F5C-383F-CF28-8B12-855D40F9B8F3}"/>
              </a:ext>
            </a:extLst>
          </p:cNvPr>
          <p:cNvSpPr txBox="1"/>
          <p:nvPr/>
        </p:nvSpPr>
        <p:spPr>
          <a:xfrm>
            <a:off x="7332985" y="3257541"/>
            <a:ext cx="1450714" cy="253916"/>
          </a:xfrm>
          <a:prstGeom prst="rect">
            <a:avLst/>
          </a:prstGeom>
          <a:solidFill>
            <a:srgbClr val="FFFFFF"/>
          </a:solidFill>
          <a:ln w="15875">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p>
            <a:pPr marL="135731" algn="l">
              <a:defRPr sz="4500"/>
            </a:pPr>
            <a:r>
              <a:rPr lang="en" altLang="ja-JP" sz="1400" b="1">
                <a:latin typeface="Meiryo" panose="020B0604030504040204" pitchFamily="34" charset="-128"/>
                <a:ea typeface="Meiryo" panose="020B0604030504040204" pitchFamily="34" charset="-128"/>
              </a:rPr>
              <a:t>STEP4</a:t>
            </a:r>
            <a:r>
              <a:rPr lang="ja-JP" altLang="en-US" sz="1400" b="1">
                <a:latin typeface="Meiryo" panose="020B0604030504040204" pitchFamily="34" charset="-128"/>
                <a:ea typeface="Meiryo" panose="020B0604030504040204" pitchFamily="34" charset="-128"/>
              </a:rPr>
              <a:t>：</a:t>
            </a:r>
            <a:r>
              <a:rPr lang="en" altLang="ja-JP" sz="1400" b="1">
                <a:latin typeface="Meiryo" panose="020B0604030504040204" pitchFamily="34" charset="-128"/>
                <a:ea typeface="Meiryo" panose="020B0604030504040204" pitchFamily="34" charset="-128"/>
              </a:rPr>
              <a:t> </a:t>
            </a:r>
            <a:r>
              <a:rPr lang="ja-JP" altLang="en-US" sz="1400" b="1">
                <a:latin typeface="Meiryo" panose="020B0604030504040204" pitchFamily="34" charset="-128"/>
                <a:ea typeface="Meiryo" panose="020B0604030504040204" pitchFamily="34" charset="-128"/>
              </a:rPr>
              <a:t>予測</a:t>
            </a:r>
            <a:endParaRPr lang="ja-JP" altLang="en-US" sz="1400">
              <a:latin typeface="Meiryo" panose="020B0604030504040204" pitchFamily="34" charset="-128"/>
              <a:ea typeface="Meiryo" panose="020B0604030504040204" pitchFamily="34" charset="-128"/>
            </a:endParaRPr>
          </a:p>
        </p:txBody>
      </p:sp>
      <p:sp>
        <p:nvSpPr>
          <p:cNvPr id="26" name="①学習モデルの選択(今回は線形回帰)…">
            <a:extLst>
              <a:ext uri="{FF2B5EF4-FFF2-40B4-BE49-F238E27FC236}">
                <a16:creationId xmlns:a16="http://schemas.microsoft.com/office/drawing/2014/main" id="{EC95D300-0193-35B8-D2CD-2A25D869397D}"/>
              </a:ext>
            </a:extLst>
          </p:cNvPr>
          <p:cNvSpPr txBox="1"/>
          <p:nvPr/>
        </p:nvSpPr>
        <p:spPr>
          <a:xfrm>
            <a:off x="6671896" y="3789825"/>
            <a:ext cx="2111803" cy="253916"/>
          </a:xfrm>
          <a:prstGeom prst="rect">
            <a:avLst/>
          </a:prstGeom>
          <a:solidFill>
            <a:srgbClr val="FFFFFF"/>
          </a:solidFill>
          <a:ln w="22225">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p>
            <a:pPr marL="135731" algn="l">
              <a:defRPr sz="4500"/>
            </a:pPr>
            <a:r>
              <a:rPr lang="en-US" altLang="ja-JP" sz="1400" b="1">
                <a:latin typeface="Meiryo" panose="020B0604030504040204" pitchFamily="34" charset="-128"/>
                <a:ea typeface="Meiryo" panose="020B0604030504040204" pitchFamily="34" charset="-128"/>
              </a:rPr>
              <a:t>STEP5</a:t>
            </a:r>
            <a:r>
              <a:rPr lang="ja-JP" altLang="en-US" sz="1400" b="1">
                <a:latin typeface="Meiryo" panose="020B0604030504040204" pitchFamily="34" charset="-128"/>
                <a:ea typeface="Meiryo" panose="020B0604030504040204" pitchFamily="34" charset="-128"/>
              </a:rPr>
              <a:t>：モデルの評価</a:t>
            </a:r>
            <a:endParaRPr lang="ja-JP" altLang="en-US" sz="1400">
              <a:latin typeface="Meiryo" panose="020B0604030504040204" pitchFamily="34" charset="-128"/>
              <a:ea typeface="Meiryo" panose="020B0604030504040204" pitchFamily="34" charset="-128"/>
            </a:endParaRPr>
          </a:p>
        </p:txBody>
      </p:sp>
      <p:sp>
        <p:nvSpPr>
          <p:cNvPr id="27" name="①学習モデルの選択(今回は線形回帰)…">
            <a:extLst>
              <a:ext uri="{FF2B5EF4-FFF2-40B4-BE49-F238E27FC236}">
                <a16:creationId xmlns:a16="http://schemas.microsoft.com/office/drawing/2014/main" id="{2CE6E1A8-A039-C403-80F8-EBAE9616C9AE}"/>
              </a:ext>
            </a:extLst>
          </p:cNvPr>
          <p:cNvSpPr txBox="1"/>
          <p:nvPr/>
        </p:nvSpPr>
        <p:spPr>
          <a:xfrm>
            <a:off x="6695968" y="4581734"/>
            <a:ext cx="2111803" cy="253916"/>
          </a:xfrm>
          <a:prstGeom prst="rect">
            <a:avLst/>
          </a:prstGeom>
          <a:solidFill>
            <a:srgbClr val="FFFFFF"/>
          </a:solidFill>
          <a:ln w="22225">
            <a:solidFill>
              <a:schemeClr val="accent4"/>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p>
            <a:pPr marL="135731" algn="l">
              <a:defRPr sz="4500"/>
            </a:pPr>
            <a:r>
              <a:rPr lang="en-US" altLang="ja-JP" sz="1400" b="1">
                <a:latin typeface="Meiryo" panose="020B0604030504040204" pitchFamily="34" charset="-128"/>
                <a:ea typeface="Meiryo" panose="020B0604030504040204" pitchFamily="34" charset="-128"/>
              </a:rPr>
              <a:t>STEP6</a:t>
            </a:r>
            <a:r>
              <a:rPr lang="ja-JP" altLang="en-US" sz="1400" b="1">
                <a:latin typeface="Meiryo" panose="020B0604030504040204" pitchFamily="34" charset="-128"/>
                <a:ea typeface="Meiryo" panose="020B0604030504040204" pitchFamily="34" charset="-128"/>
              </a:rPr>
              <a:t>：特徴量重要度</a:t>
            </a:r>
            <a:endParaRPr lang="ja-JP" altLang="en-US" sz="1400">
              <a:latin typeface="Meiryo" panose="020B0604030504040204" pitchFamily="34" charset="-128"/>
              <a:ea typeface="Meiryo" panose="020B0604030504040204" pitchFamily="34" charset="-128"/>
            </a:endParaRPr>
          </a:p>
        </p:txBody>
      </p:sp>
      <p:sp>
        <p:nvSpPr>
          <p:cNvPr id="2" name="スライド番号プレースホルダー 1">
            <a:extLst>
              <a:ext uri="{FF2B5EF4-FFF2-40B4-BE49-F238E27FC236}">
                <a16:creationId xmlns:a16="http://schemas.microsoft.com/office/drawing/2014/main" id="{19B4F995-23D1-12E5-C034-ECB03D79FD4C}"/>
              </a:ext>
            </a:extLst>
          </p:cNvPr>
          <p:cNvSpPr>
            <a:spLocks noGrp="1"/>
          </p:cNvSpPr>
          <p:nvPr>
            <p:ph type="sldNum" sz="quarter" idx="2"/>
          </p:nvPr>
        </p:nvSpPr>
        <p:spPr/>
        <p:txBody>
          <a:bodyPr/>
          <a:lstStyle/>
          <a:p>
            <a:fld id="{86CB4B4D-7CA3-9044-876B-883B54F8677D}" type="slidenum">
              <a:rPr lang="en-US" altLang="ja-JP" smtClean="0"/>
              <a:t>12</a:t>
            </a:fld>
            <a:endParaRPr lang="ja-JP" altLang="en-US"/>
          </a:p>
        </p:txBody>
      </p:sp>
    </p:spTree>
    <p:extLst>
      <p:ext uri="{BB962C8B-B14F-4D97-AF65-F5344CB8AC3E}">
        <p14:creationId xmlns:p14="http://schemas.microsoft.com/office/powerpoint/2010/main" val="2624101234"/>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76" name="線形回帰で88歳の歯周病の歯の本数を予測する"/>
          <p:cNvSpPr txBox="1"/>
          <p:nvPr/>
        </p:nvSpPr>
        <p:spPr>
          <a:xfrm>
            <a:off x="265470" y="17372"/>
            <a:ext cx="3896941" cy="4693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2" name="①学習モデルの選択…">
            <a:extLst>
              <a:ext uri="{FF2B5EF4-FFF2-40B4-BE49-F238E27FC236}">
                <a16:creationId xmlns:a16="http://schemas.microsoft.com/office/drawing/2014/main" id="{9641DAE0-301C-B696-9B90-FF1A2DE6C44F}"/>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36000" rIns="36000" bIns="36000" anchor="ctr">
            <a:spAutoFit/>
          </a:bodyPr>
          <a:lstStyle/>
          <a:p>
            <a:pPr marL="92075" indent="-41275" algn="l">
              <a:defRPr sz="4500"/>
            </a:pPr>
            <a:r>
              <a:rPr lang="en-US" sz="1200" b="1">
                <a:solidFill>
                  <a:srgbClr val="FF0000"/>
                </a:solidFill>
              </a:rPr>
              <a:t>STEP0</a:t>
            </a:r>
            <a:r>
              <a:rPr lang="en-US" sz="1200">
                <a:solidFill>
                  <a:srgbClr val="FF0000"/>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t>STEP6</a:t>
            </a:r>
            <a:r>
              <a:rPr lang="ja-JP" altLang="en-US" sz="1200"/>
              <a:t>：特徴量重要度の図示</a:t>
            </a:r>
          </a:p>
        </p:txBody>
      </p:sp>
      <p:sp>
        <p:nvSpPr>
          <p:cNvPr id="4" name="①学習モデルの選択(今回は線形回帰)…">
            <a:extLst>
              <a:ext uri="{FF2B5EF4-FFF2-40B4-BE49-F238E27FC236}">
                <a16:creationId xmlns:a16="http://schemas.microsoft.com/office/drawing/2014/main" id="{C8775A28-93F9-D68E-1E7E-06FC3BA85228}"/>
              </a:ext>
            </a:extLst>
          </p:cNvPr>
          <p:cNvSpPr txBox="1"/>
          <p:nvPr/>
        </p:nvSpPr>
        <p:spPr>
          <a:xfrm>
            <a:off x="0" y="530954"/>
            <a:ext cx="5448300"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STEP0：Google </a:t>
            </a:r>
            <a:r>
              <a:rPr lang="en-US" sz="2000" b="1" err="1">
                <a:latin typeface="Hiragino Maru Gothic ProN W4" panose="020F0400000000000000" pitchFamily="34" charset="-128"/>
                <a:ea typeface="Hiragino Maru Gothic ProN W4" panose="020F0400000000000000" pitchFamily="34" charset="-128"/>
              </a:rPr>
              <a:t>Colaboratoryの立ち上げ</a:t>
            </a:r>
            <a:endParaRPr lang="en-US" sz="2000" b="1">
              <a:latin typeface="Hiragino Maru Gothic ProN W4" panose="020F0400000000000000" pitchFamily="34" charset="-128"/>
              <a:ea typeface="Hiragino Maru Gothic ProN W4" panose="020F0400000000000000" pitchFamily="34" charset="-128"/>
            </a:endParaRPr>
          </a:p>
        </p:txBody>
      </p:sp>
      <p:pic>
        <p:nvPicPr>
          <p:cNvPr id="10" name="図 9" descr="グラフィカル ユーザー インターフェイス, アプリケーション&#10;&#10;自動的に生成された説明">
            <a:extLst>
              <a:ext uri="{FF2B5EF4-FFF2-40B4-BE49-F238E27FC236}">
                <a16:creationId xmlns:a16="http://schemas.microsoft.com/office/drawing/2014/main" id="{0CE70779-3F11-AE9B-64C9-34BD3B33C0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409" y="1351908"/>
            <a:ext cx="6197716" cy="3486215"/>
          </a:xfrm>
          <a:prstGeom prst="rect">
            <a:avLst/>
          </a:prstGeom>
        </p:spPr>
      </p:pic>
      <p:sp>
        <p:nvSpPr>
          <p:cNvPr id="3" name="object 10">
            <a:extLst>
              <a:ext uri="{FF2B5EF4-FFF2-40B4-BE49-F238E27FC236}">
                <a16:creationId xmlns:a16="http://schemas.microsoft.com/office/drawing/2014/main" id="{A84C7DA8-9022-30CA-A368-66AF46FDFD63}"/>
              </a:ext>
            </a:extLst>
          </p:cNvPr>
          <p:cNvSpPr txBox="1"/>
          <p:nvPr/>
        </p:nvSpPr>
        <p:spPr>
          <a:xfrm>
            <a:off x="4162411" y="2571750"/>
            <a:ext cx="3057525" cy="359073"/>
          </a:xfrm>
          <a:prstGeom prst="rect">
            <a:avLst/>
          </a:prstGeom>
          <a:solidFill>
            <a:srgbClr val="EC7C30"/>
          </a:solidFill>
          <a:ln w="12700">
            <a:solidFill>
              <a:srgbClr val="172C51"/>
            </a:solidFill>
          </a:ln>
        </p:spPr>
        <p:txBody>
          <a:bodyPr vert="horz" wrap="square" lIns="0" tIns="0" rIns="0" bIns="0" rtlCol="0">
            <a:spAutoFit/>
          </a:bodyPr>
          <a:lstStyle/>
          <a:p>
            <a:pPr marL="69056">
              <a:lnSpc>
                <a:spcPts val="2805"/>
              </a:lnSpc>
            </a:pPr>
            <a:r>
              <a:rPr sz="2400" b="1">
                <a:latin typeface="YuGothic"/>
                <a:cs typeface="YuGothic"/>
              </a:rPr>
              <a:t>演習</a:t>
            </a:r>
            <a:r>
              <a:rPr lang="en-US" altLang="ja-JP" sz="2400" b="1">
                <a:latin typeface="YuGothic"/>
                <a:cs typeface="YuGothic"/>
              </a:rPr>
              <a:t>14</a:t>
            </a:r>
            <a:r>
              <a:rPr sz="2400" b="1" spc="-4">
                <a:latin typeface="YuGothic"/>
                <a:cs typeface="YuGothic"/>
              </a:rPr>
              <a:t>コード.</a:t>
            </a:r>
            <a:r>
              <a:rPr sz="2400" b="1" spc="-8">
                <a:latin typeface="YuGothic"/>
                <a:cs typeface="YuGothic"/>
              </a:rPr>
              <a:t>ipynb</a:t>
            </a:r>
            <a:endParaRPr sz="2400">
              <a:latin typeface="YuGothic"/>
              <a:cs typeface="YuGothic"/>
            </a:endParaRPr>
          </a:p>
        </p:txBody>
      </p:sp>
      <p:sp>
        <p:nvSpPr>
          <p:cNvPr id="5" name="スライド番号プレースホルダー 4">
            <a:extLst>
              <a:ext uri="{FF2B5EF4-FFF2-40B4-BE49-F238E27FC236}">
                <a16:creationId xmlns:a16="http://schemas.microsoft.com/office/drawing/2014/main" id="{D5E140D8-588C-3694-59DB-2661621E6EBE}"/>
              </a:ext>
            </a:extLst>
          </p:cNvPr>
          <p:cNvSpPr>
            <a:spLocks noGrp="1"/>
          </p:cNvSpPr>
          <p:nvPr>
            <p:ph type="sldNum" sz="quarter" idx="2"/>
          </p:nvPr>
        </p:nvSpPr>
        <p:spPr/>
        <p:txBody>
          <a:bodyPr/>
          <a:lstStyle/>
          <a:p>
            <a:fld id="{86CB4B4D-7CA3-9044-876B-883B54F8677D}" type="slidenum">
              <a:rPr lang="en-US" altLang="ja-JP" smtClean="0"/>
              <a:t>13</a:t>
            </a:fld>
            <a:endParaRPr lang="ja-JP" altLang="en-US"/>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763" y="987552"/>
            <a:ext cx="7491413" cy="3833813"/>
            <a:chOff x="-6350" y="1316736"/>
            <a:chExt cx="9988550" cy="5111750"/>
          </a:xfrm>
        </p:grpSpPr>
        <p:pic>
          <p:nvPicPr>
            <p:cNvPr id="3" name="object 3"/>
            <p:cNvPicPr/>
            <p:nvPr/>
          </p:nvPicPr>
          <p:blipFill>
            <a:blip r:embed="rId2" cstate="print"/>
            <a:stretch>
              <a:fillRect/>
            </a:stretch>
          </p:blipFill>
          <p:spPr>
            <a:xfrm>
              <a:off x="419100" y="1316736"/>
              <a:ext cx="9563100" cy="5111496"/>
            </a:xfrm>
            <a:prstGeom prst="rect">
              <a:avLst/>
            </a:prstGeom>
          </p:spPr>
        </p:pic>
        <p:sp>
          <p:nvSpPr>
            <p:cNvPr id="4" name="object 4"/>
            <p:cNvSpPr/>
            <p:nvPr/>
          </p:nvSpPr>
          <p:spPr>
            <a:xfrm>
              <a:off x="479298" y="4752594"/>
              <a:ext cx="7063740" cy="789940"/>
            </a:xfrm>
            <a:custGeom>
              <a:avLst/>
              <a:gdLst/>
              <a:ahLst/>
              <a:cxnLst/>
              <a:rect l="l" t="t" r="r" b="b"/>
              <a:pathLst>
                <a:path w="7063740" h="789939">
                  <a:moveTo>
                    <a:pt x="0" y="789431"/>
                  </a:moveTo>
                  <a:lnTo>
                    <a:pt x="2098548" y="789431"/>
                  </a:lnTo>
                  <a:lnTo>
                    <a:pt x="2098548" y="105155"/>
                  </a:lnTo>
                  <a:lnTo>
                    <a:pt x="0" y="105155"/>
                  </a:lnTo>
                  <a:lnTo>
                    <a:pt x="0" y="789431"/>
                  </a:lnTo>
                  <a:close/>
                </a:path>
                <a:path w="7063740" h="789939">
                  <a:moveTo>
                    <a:pt x="5269992" y="661415"/>
                  </a:moveTo>
                  <a:lnTo>
                    <a:pt x="7063740" y="661415"/>
                  </a:lnTo>
                  <a:lnTo>
                    <a:pt x="7063740" y="0"/>
                  </a:lnTo>
                  <a:lnTo>
                    <a:pt x="5269992" y="0"/>
                  </a:lnTo>
                  <a:lnTo>
                    <a:pt x="5269992" y="661415"/>
                  </a:lnTo>
                  <a:close/>
                </a:path>
              </a:pathLst>
            </a:custGeom>
            <a:ln w="28575">
              <a:solidFill>
                <a:srgbClr val="FF0000"/>
              </a:solidFill>
            </a:ln>
          </p:spPr>
          <p:txBody>
            <a:bodyPr wrap="square" lIns="0" tIns="0" rIns="0" bIns="0" rtlCol="0"/>
            <a:lstStyle/>
            <a:p>
              <a:endParaRPr sz="844"/>
            </a:p>
          </p:txBody>
        </p:sp>
        <p:sp>
          <p:nvSpPr>
            <p:cNvPr id="5" name="object 5"/>
            <p:cNvSpPr/>
            <p:nvPr/>
          </p:nvSpPr>
          <p:spPr>
            <a:xfrm>
              <a:off x="5340096" y="4651247"/>
              <a:ext cx="756285" cy="864235"/>
            </a:xfrm>
            <a:custGeom>
              <a:avLst/>
              <a:gdLst/>
              <a:ahLst/>
              <a:cxnLst/>
              <a:rect l="l" t="t" r="r" b="b"/>
              <a:pathLst>
                <a:path w="756285" h="864235">
                  <a:moveTo>
                    <a:pt x="377951" y="0"/>
                  </a:moveTo>
                  <a:lnTo>
                    <a:pt x="377951" y="216026"/>
                  </a:lnTo>
                  <a:lnTo>
                    <a:pt x="0" y="216026"/>
                  </a:lnTo>
                  <a:lnTo>
                    <a:pt x="0" y="648080"/>
                  </a:lnTo>
                  <a:lnTo>
                    <a:pt x="377951" y="648080"/>
                  </a:lnTo>
                  <a:lnTo>
                    <a:pt x="377951" y="864107"/>
                  </a:lnTo>
                  <a:lnTo>
                    <a:pt x="755903" y="432053"/>
                  </a:lnTo>
                  <a:lnTo>
                    <a:pt x="377951" y="0"/>
                  </a:lnTo>
                  <a:close/>
                </a:path>
              </a:pathLst>
            </a:custGeom>
            <a:solidFill>
              <a:srgbClr val="FF0000"/>
            </a:solidFill>
          </p:spPr>
          <p:txBody>
            <a:bodyPr wrap="square" lIns="0" tIns="0" rIns="0" bIns="0" rtlCol="0"/>
            <a:lstStyle/>
            <a:p>
              <a:endParaRPr sz="844"/>
            </a:p>
          </p:txBody>
        </p:sp>
        <p:sp>
          <p:nvSpPr>
            <p:cNvPr id="6" name="object 6"/>
            <p:cNvSpPr/>
            <p:nvPr/>
          </p:nvSpPr>
          <p:spPr>
            <a:xfrm>
              <a:off x="5340096" y="4651247"/>
              <a:ext cx="756285" cy="864235"/>
            </a:xfrm>
            <a:custGeom>
              <a:avLst/>
              <a:gdLst/>
              <a:ahLst/>
              <a:cxnLst/>
              <a:rect l="l" t="t" r="r" b="b"/>
              <a:pathLst>
                <a:path w="756285" h="864235">
                  <a:moveTo>
                    <a:pt x="0" y="648080"/>
                  </a:moveTo>
                  <a:lnTo>
                    <a:pt x="377951" y="648080"/>
                  </a:lnTo>
                  <a:lnTo>
                    <a:pt x="377951" y="864107"/>
                  </a:lnTo>
                  <a:lnTo>
                    <a:pt x="755903" y="432053"/>
                  </a:lnTo>
                  <a:lnTo>
                    <a:pt x="377951" y="0"/>
                  </a:lnTo>
                  <a:lnTo>
                    <a:pt x="377951" y="216026"/>
                  </a:lnTo>
                  <a:lnTo>
                    <a:pt x="0" y="216026"/>
                  </a:lnTo>
                  <a:lnTo>
                    <a:pt x="0" y="648080"/>
                  </a:lnTo>
                  <a:close/>
                </a:path>
              </a:pathLst>
            </a:custGeom>
            <a:ln w="12700">
              <a:solidFill>
                <a:srgbClr val="172C51"/>
              </a:solidFill>
            </a:ln>
          </p:spPr>
          <p:txBody>
            <a:bodyPr wrap="square" lIns="0" tIns="0" rIns="0" bIns="0" rtlCol="0"/>
            <a:lstStyle/>
            <a:p>
              <a:endParaRPr sz="844"/>
            </a:p>
          </p:txBody>
        </p:sp>
        <p:sp>
          <p:nvSpPr>
            <p:cNvPr id="7" name="object 7"/>
            <p:cNvSpPr/>
            <p:nvPr/>
          </p:nvSpPr>
          <p:spPr>
            <a:xfrm>
              <a:off x="0" y="4751832"/>
              <a:ext cx="692150" cy="864235"/>
            </a:xfrm>
            <a:custGeom>
              <a:avLst/>
              <a:gdLst/>
              <a:ahLst/>
              <a:cxnLst/>
              <a:rect l="l" t="t" r="r" b="b"/>
              <a:pathLst>
                <a:path w="692150" h="864235">
                  <a:moveTo>
                    <a:pt x="345948" y="0"/>
                  </a:moveTo>
                  <a:lnTo>
                    <a:pt x="345948" y="216027"/>
                  </a:lnTo>
                  <a:lnTo>
                    <a:pt x="0" y="216027"/>
                  </a:lnTo>
                  <a:lnTo>
                    <a:pt x="0" y="648081"/>
                  </a:lnTo>
                  <a:lnTo>
                    <a:pt x="345948" y="648081"/>
                  </a:lnTo>
                  <a:lnTo>
                    <a:pt x="345948" y="864108"/>
                  </a:lnTo>
                  <a:lnTo>
                    <a:pt x="691896" y="432054"/>
                  </a:lnTo>
                  <a:lnTo>
                    <a:pt x="345948" y="0"/>
                  </a:lnTo>
                  <a:close/>
                </a:path>
              </a:pathLst>
            </a:custGeom>
            <a:solidFill>
              <a:srgbClr val="FF0000"/>
            </a:solidFill>
          </p:spPr>
          <p:txBody>
            <a:bodyPr wrap="square" lIns="0" tIns="0" rIns="0" bIns="0" rtlCol="0"/>
            <a:lstStyle/>
            <a:p>
              <a:endParaRPr sz="844"/>
            </a:p>
          </p:txBody>
        </p:sp>
        <p:sp>
          <p:nvSpPr>
            <p:cNvPr id="8" name="object 8"/>
            <p:cNvSpPr/>
            <p:nvPr/>
          </p:nvSpPr>
          <p:spPr>
            <a:xfrm>
              <a:off x="0" y="4751832"/>
              <a:ext cx="692150" cy="864235"/>
            </a:xfrm>
            <a:custGeom>
              <a:avLst/>
              <a:gdLst/>
              <a:ahLst/>
              <a:cxnLst/>
              <a:rect l="l" t="t" r="r" b="b"/>
              <a:pathLst>
                <a:path w="692150" h="864235">
                  <a:moveTo>
                    <a:pt x="0" y="216027"/>
                  </a:moveTo>
                  <a:lnTo>
                    <a:pt x="345948" y="216027"/>
                  </a:lnTo>
                  <a:lnTo>
                    <a:pt x="345948" y="0"/>
                  </a:lnTo>
                  <a:lnTo>
                    <a:pt x="691896" y="432054"/>
                  </a:lnTo>
                  <a:lnTo>
                    <a:pt x="345948" y="864108"/>
                  </a:lnTo>
                  <a:lnTo>
                    <a:pt x="345948" y="648081"/>
                  </a:lnTo>
                  <a:lnTo>
                    <a:pt x="0" y="648081"/>
                  </a:lnTo>
                  <a:lnTo>
                    <a:pt x="0" y="216027"/>
                  </a:lnTo>
                  <a:close/>
                </a:path>
              </a:pathLst>
            </a:custGeom>
            <a:ln w="12700">
              <a:solidFill>
                <a:srgbClr val="172C51"/>
              </a:solidFill>
            </a:ln>
          </p:spPr>
          <p:txBody>
            <a:bodyPr wrap="square" lIns="0" tIns="0" rIns="0" bIns="0" rtlCol="0"/>
            <a:lstStyle/>
            <a:p>
              <a:endParaRPr sz="844"/>
            </a:p>
          </p:txBody>
        </p:sp>
      </p:grpSp>
      <p:sp>
        <p:nvSpPr>
          <p:cNvPr id="9" name="object 9"/>
          <p:cNvSpPr txBox="1">
            <a:spLocks noGrp="1"/>
          </p:cNvSpPr>
          <p:nvPr>
            <p:ph type="title"/>
          </p:nvPr>
        </p:nvSpPr>
        <p:spPr>
          <a:xfrm>
            <a:off x="418414" y="535898"/>
            <a:ext cx="8644414" cy="332303"/>
          </a:xfrm>
          <a:prstGeom prst="rect">
            <a:avLst/>
          </a:prstGeom>
        </p:spPr>
        <p:txBody>
          <a:bodyPr vert="horz" wrap="square" lIns="0" tIns="9049" rIns="0" bIns="0" rtlCol="0" anchor="ctr">
            <a:spAutoFit/>
          </a:bodyPr>
          <a:lstStyle/>
          <a:p>
            <a:pPr marL="9525">
              <a:spcBef>
                <a:spcPts val="71"/>
              </a:spcBef>
              <a:tabLst>
                <a:tab pos="2445544" algn="l"/>
              </a:tabLst>
            </a:pPr>
            <a:r>
              <a:rPr sz="2100" b="1" spc="-30">
                <a:latin typeface="YuGothic"/>
                <a:cs typeface="YuGothic"/>
              </a:rPr>
              <a:t>検索</a:t>
            </a:r>
            <a:r>
              <a:rPr sz="2100" b="1">
                <a:latin typeface="YuGothic"/>
                <a:cs typeface="YuGothic"/>
              </a:rPr>
              <a:t>google</a:t>
            </a:r>
            <a:r>
              <a:rPr sz="2100" b="1" spc="-53">
                <a:latin typeface="YuGothic"/>
                <a:cs typeface="YuGothic"/>
              </a:rPr>
              <a:t> </a:t>
            </a:r>
            <a:r>
              <a:rPr sz="2100" b="1" spc="-8">
                <a:latin typeface="YuGothic"/>
                <a:cs typeface="YuGothic"/>
              </a:rPr>
              <a:t>colab</a:t>
            </a:r>
            <a:r>
              <a:rPr sz="2100" b="1">
                <a:latin typeface="YuGothic"/>
                <a:cs typeface="YuGothic"/>
              </a:rPr>
              <a:t>	</a:t>
            </a:r>
            <a:r>
              <a:rPr sz="2100" b="1" u="sng">
                <a:solidFill>
                  <a:srgbClr val="944F71"/>
                </a:solidFill>
                <a:uFill>
                  <a:solidFill>
                    <a:srgbClr val="944F71"/>
                  </a:solidFill>
                </a:uFill>
                <a:latin typeface="YuGothic"/>
                <a:cs typeface="YuGothic"/>
                <a:hlinkClick r:id="rId3"/>
              </a:rPr>
              <a:t>Colaboratory</a:t>
            </a:r>
            <a:r>
              <a:rPr sz="2100" b="1" u="sng" spc="-49">
                <a:solidFill>
                  <a:srgbClr val="944F71"/>
                </a:solidFill>
                <a:uFill>
                  <a:solidFill>
                    <a:srgbClr val="944F71"/>
                  </a:solidFill>
                </a:uFill>
                <a:latin typeface="YuGothic"/>
                <a:cs typeface="YuGothic"/>
                <a:hlinkClick r:id="rId3"/>
              </a:rPr>
              <a:t> </a:t>
            </a:r>
            <a:r>
              <a:rPr sz="2100" b="1" u="sng" spc="-26">
                <a:solidFill>
                  <a:srgbClr val="944F71"/>
                </a:solidFill>
                <a:uFill>
                  <a:solidFill>
                    <a:srgbClr val="944F71"/>
                  </a:solidFill>
                </a:uFill>
                <a:latin typeface="YuGothic"/>
                <a:cs typeface="YuGothic"/>
                <a:hlinkClick r:id="rId3"/>
              </a:rPr>
              <a:t>へようこ</a:t>
            </a:r>
            <a:r>
              <a:rPr sz="2100" b="1" u="sng">
                <a:solidFill>
                  <a:srgbClr val="944F71"/>
                </a:solidFill>
                <a:uFill>
                  <a:solidFill>
                    <a:srgbClr val="944F71"/>
                  </a:solidFill>
                </a:uFill>
                <a:latin typeface="YuGothic"/>
                <a:cs typeface="YuGothic"/>
                <a:hlinkClick r:id="rId3"/>
              </a:rPr>
              <a:t>そ</a:t>
            </a:r>
            <a:r>
              <a:rPr sz="2100" b="1" u="sng" spc="-60">
                <a:solidFill>
                  <a:srgbClr val="944F71"/>
                </a:solidFill>
                <a:uFill>
                  <a:solidFill>
                    <a:srgbClr val="944F71"/>
                  </a:solidFill>
                </a:uFill>
                <a:latin typeface="YuGothic"/>
                <a:cs typeface="YuGothic"/>
                <a:hlinkClick r:id="rId3"/>
              </a:rPr>
              <a:t> </a:t>
            </a:r>
            <a:r>
              <a:rPr sz="2100" b="1" u="sng">
                <a:solidFill>
                  <a:srgbClr val="944F71"/>
                </a:solidFill>
                <a:uFill>
                  <a:solidFill>
                    <a:srgbClr val="944F71"/>
                  </a:solidFill>
                </a:uFill>
                <a:latin typeface="YuGothic"/>
                <a:cs typeface="YuGothic"/>
                <a:hlinkClick r:id="rId3"/>
              </a:rPr>
              <a:t>-</a:t>
            </a:r>
            <a:r>
              <a:rPr sz="2100" b="1" u="sng" spc="-71">
                <a:solidFill>
                  <a:srgbClr val="944F71"/>
                </a:solidFill>
                <a:uFill>
                  <a:solidFill>
                    <a:srgbClr val="944F71"/>
                  </a:solidFill>
                </a:uFill>
                <a:latin typeface="YuGothic"/>
                <a:cs typeface="YuGothic"/>
                <a:hlinkClick r:id="rId3"/>
              </a:rPr>
              <a:t> </a:t>
            </a:r>
            <a:r>
              <a:rPr sz="2100" b="1" u="sng">
                <a:solidFill>
                  <a:srgbClr val="944F71"/>
                </a:solidFill>
                <a:uFill>
                  <a:solidFill>
                    <a:srgbClr val="944F71"/>
                  </a:solidFill>
                </a:uFill>
                <a:latin typeface="YuGothic"/>
                <a:cs typeface="YuGothic"/>
                <a:hlinkClick r:id="rId3"/>
              </a:rPr>
              <a:t>Colaboratory</a:t>
            </a:r>
            <a:r>
              <a:rPr sz="2100" b="1" u="sng" spc="-45">
                <a:solidFill>
                  <a:srgbClr val="944F71"/>
                </a:solidFill>
                <a:uFill>
                  <a:solidFill>
                    <a:srgbClr val="944F71"/>
                  </a:solidFill>
                </a:uFill>
                <a:latin typeface="YuGothic"/>
                <a:cs typeface="YuGothic"/>
                <a:hlinkClick r:id="rId3"/>
              </a:rPr>
              <a:t> </a:t>
            </a:r>
            <a:r>
              <a:rPr sz="2100" b="1" u="sng">
                <a:solidFill>
                  <a:srgbClr val="944F71"/>
                </a:solidFill>
                <a:uFill>
                  <a:solidFill>
                    <a:srgbClr val="944F71"/>
                  </a:solidFill>
                </a:uFill>
                <a:latin typeface="YuGothic"/>
                <a:cs typeface="YuGothic"/>
                <a:hlinkClick r:id="rId3"/>
              </a:rPr>
              <a:t>-</a:t>
            </a:r>
            <a:r>
              <a:rPr sz="2100" b="1" u="sng" spc="-71">
                <a:solidFill>
                  <a:srgbClr val="944F71"/>
                </a:solidFill>
                <a:uFill>
                  <a:solidFill>
                    <a:srgbClr val="944F71"/>
                  </a:solidFill>
                </a:uFill>
                <a:latin typeface="YuGothic"/>
                <a:cs typeface="YuGothic"/>
                <a:hlinkClick r:id="rId3"/>
              </a:rPr>
              <a:t> </a:t>
            </a:r>
            <a:r>
              <a:rPr sz="2100" b="1" u="sng" spc="-8">
                <a:solidFill>
                  <a:srgbClr val="944F71"/>
                </a:solidFill>
                <a:uFill>
                  <a:solidFill>
                    <a:srgbClr val="944F71"/>
                  </a:solidFill>
                </a:uFill>
                <a:latin typeface="YuGothic"/>
                <a:cs typeface="YuGothic"/>
                <a:hlinkClick r:id="rId3"/>
              </a:rPr>
              <a:t>Google</a:t>
            </a:r>
            <a:endParaRPr sz="2100">
              <a:latin typeface="YuGothic"/>
              <a:cs typeface="YuGothic"/>
            </a:endParaRPr>
          </a:p>
        </p:txBody>
      </p:sp>
      <p:sp>
        <p:nvSpPr>
          <p:cNvPr id="10" name="object 10"/>
          <p:cNvSpPr txBox="1"/>
          <p:nvPr/>
        </p:nvSpPr>
        <p:spPr>
          <a:xfrm>
            <a:off x="4288535" y="4320540"/>
            <a:ext cx="3057525" cy="359073"/>
          </a:xfrm>
          <a:prstGeom prst="rect">
            <a:avLst/>
          </a:prstGeom>
          <a:solidFill>
            <a:srgbClr val="EC7C30"/>
          </a:solidFill>
          <a:ln w="12700">
            <a:solidFill>
              <a:srgbClr val="172C51"/>
            </a:solidFill>
          </a:ln>
        </p:spPr>
        <p:txBody>
          <a:bodyPr vert="horz" wrap="square" lIns="0" tIns="0" rIns="0" bIns="0" rtlCol="0">
            <a:spAutoFit/>
          </a:bodyPr>
          <a:lstStyle/>
          <a:p>
            <a:pPr marL="69056">
              <a:lnSpc>
                <a:spcPts val="2805"/>
              </a:lnSpc>
            </a:pPr>
            <a:r>
              <a:rPr sz="2400" b="1">
                <a:latin typeface="YuGothic"/>
                <a:cs typeface="YuGothic"/>
              </a:rPr>
              <a:t>演習</a:t>
            </a:r>
            <a:r>
              <a:rPr lang="en-US" altLang="ja-JP" sz="2400" b="1">
                <a:latin typeface="YuGothic"/>
                <a:cs typeface="YuGothic"/>
              </a:rPr>
              <a:t>14</a:t>
            </a:r>
            <a:r>
              <a:rPr sz="2400" b="1" spc="-4">
                <a:latin typeface="YuGothic"/>
                <a:cs typeface="YuGothic"/>
              </a:rPr>
              <a:t>コード.</a:t>
            </a:r>
            <a:r>
              <a:rPr sz="2400" b="1" spc="-8">
                <a:latin typeface="YuGothic"/>
                <a:cs typeface="YuGothic"/>
              </a:rPr>
              <a:t>ipynb</a:t>
            </a:r>
            <a:endParaRPr sz="2400">
              <a:latin typeface="YuGothic"/>
              <a:cs typeface="YuGothic"/>
            </a:endParaRPr>
          </a:p>
        </p:txBody>
      </p:sp>
      <p:sp>
        <p:nvSpPr>
          <p:cNvPr id="13" name="object 13"/>
          <p:cNvSpPr txBox="1">
            <a:spLocks noGrp="1"/>
          </p:cNvSpPr>
          <p:nvPr>
            <p:ph type="sldNum" sz="quarter" idx="7"/>
          </p:nvPr>
        </p:nvSpPr>
        <p:spPr>
          <a:xfrm>
            <a:off x="2514843" y="2759273"/>
            <a:ext cx="111137" cy="256480"/>
          </a:xfrm>
          <a:prstGeom prst="rect">
            <a:avLst/>
          </a:prstGeom>
        </p:spPr>
        <p:txBody>
          <a:bodyPr vert="horz" wrap="square" lIns="0" tIns="0" rIns="0" bIns="0" rtlCol="0">
            <a:spAutoFit/>
          </a:bodyPr>
          <a:lstStyle/>
          <a:p>
            <a:pPr marL="28575">
              <a:lnSpc>
                <a:spcPts val="1046"/>
              </a:lnSpc>
            </a:pPr>
            <a:fld id="{81D60167-4931-47E6-BA6A-407CBD079E47}" type="slidenum">
              <a:rPr spc="-19" dirty="0"/>
              <a:pPr marL="28575">
                <a:lnSpc>
                  <a:spcPts val="1046"/>
                </a:lnSpc>
              </a:pPr>
              <a:t>14</a:t>
            </a:fld>
            <a:endParaRPr spc="-19"/>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610"/>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3" name="テキスト ボックス 2">
            <a:extLst>
              <a:ext uri="{FF2B5EF4-FFF2-40B4-BE49-F238E27FC236}">
                <a16:creationId xmlns:a16="http://schemas.microsoft.com/office/drawing/2014/main" id="{0D3FAFBB-AB5C-A7E6-F30A-E40E94BFB53E}"/>
              </a:ext>
            </a:extLst>
          </p:cNvPr>
          <p:cNvSpPr txBox="1"/>
          <p:nvPr/>
        </p:nvSpPr>
        <p:spPr>
          <a:xfrm>
            <a:off x="312254" y="1016894"/>
            <a:ext cx="5985371" cy="3462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algn="l"/>
            <a:r>
              <a:rPr lang="ja-JP" altLang="en-US" sz="2000" b="1">
                <a:solidFill>
                  <a:srgbClr val="002060"/>
                </a:solidFill>
                <a:latin typeface="Meiryo" panose="020B0604030504040204" pitchFamily="34" charset="-128"/>
                <a:ea typeface="Meiryo" panose="020B0604030504040204" pitchFamily="34" charset="-128"/>
              </a:rPr>
              <a:t>コード</a:t>
            </a:r>
            <a:r>
              <a:rPr lang="en-US" altLang="ja-JP" sz="2000" b="1">
                <a:solidFill>
                  <a:srgbClr val="002060"/>
                </a:solidFill>
                <a:latin typeface="Meiryo" panose="020B0604030504040204" pitchFamily="34" charset="-128"/>
                <a:ea typeface="Meiryo" panose="020B0604030504040204" pitchFamily="34" charset="-128"/>
              </a:rPr>
              <a:t>14-1</a:t>
            </a:r>
            <a:r>
              <a:rPr lang="ja-JP" altLang="en-US" sz="2000" b="1">
                <a:solidFill>
                  <a:srgbClr val="002060"/>
                </a:solidFill>
                <a:latin typeface="Meiryo" panose="020B0604030504040204" pitchFamily="34" charset="-128"/>
                <a:ea typeface="Meiryo" panose="020B0604030504040204" pitchFamily="34" charset="-128"/>
              </a:rPr>
              <a:t> ライブラリとモジュールをインポート</a:t>
            </a:r>
            <a:endParaRPr lang="en-US" altLang="ja-JP" sz="2000" b="1">
              <a:solidFill>
                <a:srgbClr val="002060"/>
              </a:solidFill>
              <a:latin typeface="Meiryo" panose="020B0604030504040204" pitchFamily="34" charset="-128"/>
              <a:ea typeface="Meiryo" panose="020B0604030504040204" pitchFamily="34" charset="-128"/>
            </a:endParaRPr>
          </a:p>
        </p:txBody>
      </p:sp>
      <p:sp>
        <p:nvSpPr>
          <p:cNvPr id="4" name="正方形/長方形 3">
            <a:extLst>
              <a:ext uri="{FF2B5EF4-FFF2-40B4-BE49-F238E27FC236}">
                <a16:creationId xmlns:a16="http://schemas.microsoft.com/office/drawing/2014/main" id="{A97650D1-2E7A-0E7D-1035-9BD18E506B01}"/>
              </a:ext>
            </a:extLst>
          </p:cNvPr>
          <p:cNvSpPr/>
          <p:nvPr/>
        </p:nvSpPr>
        <p:spPr>
          <a:xfrm>
            <a:off x="535517" y="1440993"/>
            <a:ext cx="5903960" cy="1257946"/>
          </a:xfrm>
          <a:prstGeom prst="rect">
            <a:avLst/>
          </a:prstGeom>
          <a:no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4000" tIns="36000" rIns="180000" bIns="72000" numCol="1" spcCol="38100" rtlCol="0" anchor="ctr">
            <a:spAutoFit/>
          </a:bodyPr>
          <a:lstStyle/>
          <a:p>
            <a:pPr algn="l">
              <a:lnSpc>
                <a:spcPct val="120000"/>
              </a:lnSpc>
            </a:pPr>
            <a:r>
              <a:rPr lang="en" altLang="ja-JP" sz="2000" b="1">
                <a:solidFill>
                  <a:srgbClr val="C586C0"/>
                </a:solidFill>
                <a:latin typeface="Courier New" panose="02070309020205020404" pitchFamily="49" charset="0"/>
              </a:rPr>
              <a:t>import</a:t>
            </a:r>
            <a:r>
              <a:rPr lang="en" altLang="ja-JP" sz="2000" b="1">
                <a:solidFill>
                  <a:srgbClr val="D4D4D4"/>
                </a:solidFill>
                <a:latin typeface="Courier New" panose="02070309020205020404" pitchFamily="49" charset="0"/>
              </a:rPr>
              <a:t> </a:t>
            </a:r>
            <a:r>
              <a:rPr lang="en" altLang="ja-JP" sz="2000" b="1" err="1">
                <a:solidFill>
                  <a:schemeClr val="tx1"/>
                </a:solidFill>
                <a:latin typeface="Courier New" panose="02070309020205020404" pitchFamily="49" charset="0"/>
              </a:rPr>
              <a:t>numpy</a:t>
            </a:r>
            <a:r>
              <a:rPr lang="en" altLang="ja-JP" sz="2000" b="1">
                <a:solidFill>
                  <a:srgbClr val="D4D4D4"/>
                </a:solidFill>
                <a:latin typeface="Courier New" panose="02070309020205020404" pitchFamily="49" charset="0"/>
              </a:rPr>
              <a:t> </a:t>
            </a:r>
            <a:r>
              <a:rPr lang="en" altLang="ja-JP" sz="2000" b="1">
                <a:solidFill>
                  <a:srgbClr val="C586C0"/>
                </a:solidFill>
                <a:latin typeface="Courier New" panose="02070309020205020404" pitchFamily="49" charset="0"/>
              </a:rPr>
              <a:t>as</a:t>
            </a:r>
            <a:r>
              <a:rPr lang="en" altLang="ja-JP" sz="2000" b="1">
                <a:solidFill>
                  <a:srgbClr val="D4D4D4"/>
                </a:solidFill>
                <a:latin typeface="Courier New" panose="02070309020205020404" pitchFamily="49" charset="0"/>
              </a:rPr>
              <a:t> </a:t>
            </a:r>
            <a:r>
              <a:rPr lang="en" altLang="ja-JP" sz="2000" b="1">
                <a:solidFill>
                  <a:schemeClr val="tx1"/>
                </a:solidFill>
                <a:latin typeface="Courier New" panose="02070309020205020404" pitchFamily="49" charset="0"/>
              </a:rPr>
              <a:t>np</a:t>
            </a:r>
          </a:p>
          <a:p>
            <a:pPr algn="l">
              <a:lnSpc>
                <a:spcPct val="120000"/>
              </a:lnSpc>
            </a:pPr>
            <a:r>
              <a:rPr lang="en" altLang="ja-JP" sz="2000" b="1">
                <a:solidFill>
                  <a:srgbClr val="C586C0"/>
                </a:solidFill>
                <a:latin typeface="Courier New" panose="02070309020205020404" pitchFamily="49" charset="0"/>
              </a:rPr>
              <a:t>import</a:t>
            </a:r>
            <a:r>
              <a:rPr lang="en" altLang="ja-JP" sz="2000" b="1">
                <a:solidFill>
                  <a:srgbClr val="D4D4D4"/>
                </a:solidFill>
                <a:latin typeface="Courier New" panose="02070309020205020404" pitchFamily="49" charset="0"/>
              </a:rPr>
              <a:t> </a:t>
            </a:r>
            <a:r>
              <a:rPr lang="en" altLang="ja-JP" sz="2000" b="1">
                <a:solidFill>
                  <a:schemeClr val="tx1"/>
                </a:solidFill>
                <a:latin typeface="Courier New" panose="02070309020205020404" pitchFamily="49" charset="0"/>
              </a:rPr>
              <a:t>pandas</a:t>
            </a:r>
            <a:r>
              <a:rPr lang="en" altLang="ja-JP" sz="2000" b="1">
                <a:solidFill>
                  <a:srgbClr val="D4D4D4"/>
                </a:solidFill>
                <a:latin typeface="Courier New" panose="02070309020205020404" pitchFamily="49" charset="0"/>
              </a:rPr>
              <a:t> </a:t>
            </a:r>
            <a:r>
              <a:rPr lang="en" altLang="ja-JP" sz="2000" b="1">
                <a:solidFill>
                  <a:srgbClr val="C586C0"/>
                </a:solidFill>
                <a:latin typeface="Courier New" panose="02070309020205020404" pitchFamily="49" charset="0"/>
              </a:rPr>
              <a:t>as</a:t>
            </a:r>
            <a:r>
              <a:rPr lang="en" altLang="ja-JP" sz="2000" b="1">
                <a:solidFill>
                  <a:srgbClr val="D4D4D4"/>
                </a:solidFill>
                <a:latin typeface="Courier New" panose="02070309020205020404" pitchFamily="49" charset="0"/>
              </a:rPr>
              <a:t> </a:t>
            </a:r>
            <a:r>
              <a:rPr lang="en" altLang="ja-JP" sz="2000" b="1">
                <a:solidFill>
                  <a:schemeClr val="tx1"/>
                </a:solidFill>
                <a:latin typeface="Courier New" panose="02070309020205020404" pitchFamily="49" charset="0"/>
              </a:rPr>
              <a:t>pd</a:t>
            </a:r>
          </a:p>
          <a:p>
            <a:pPr algn="l">
              <a:lnSpc>
                <a:spcPct val="120000"/>
              </a:lnSpc>
            </a:pPr>
            <a:r>
              <a:rPr lang="en" altLang="ja-JP" sz="2000" b="1">
                <a:solidFill>
                  <a:srgbClr val="C586C0"/>
                </a:solidFill>
                <a:latin typeface="Courier New" panose="02070309020205020404" pitchFamily="49" charset="0"/>
              </a:rPr>
              <a:t>import</a:t>
            </a:r>
            <a:r>
              <a:rPr lang="en" altLang="ja-JP" sz="2000" b="1">
                <a:solidFill>
                  <a:srgbClr val="D4D4D4"/>
                </a:solidFill>
                <a:latin typeface="Courier New" panose="02070309020205020404" pitchFamily="49" charset="0"/>
              </a:rPr>
              <a:t> </a:t>
            </a:r>
            <a:r>
              <a:rPr lang="en" altLang="ja-JP" sz="2000" b="1" err="1">
                <a:solidFill>
                  <a:schemeClr val="tx1"/>
                </a:solidFill>
                <a:latin typeface="Courier New" panose="02070309020205020404" pitchFamily="49" charset="0"/>
              </a:rPr>
              <a:t>matplotlib.pyplot</a:t>
            </a:r>
            <a:r>
              <a:rPr lang="en" altLang="ja-JP" sz="2000" b="1">
                <a:solidFill>
                  <a:srgbClr val="D4D4D4"/>
                </a:solidFill>
                <a:latin typeface="Courier New" panose="02070309020205020404" pitchFamily="49" charset="0"/>
              </a:rPr>
              <a:t> </a:t>
            </a:r>
            <a:r>
              <a:rPr lang="en" altLang="ja-JP" sz="2000" b="1">
                <a:solidFill>
                  <a:srgbClr val="C586C0"/>
                </a:solidFill>
                <a:latin typeface="Courier New" panose="02070309020205020404" pitchFamily="49" charset="0"/>
              </a:rPr>
              <a:t>as</a:t>
            </a:r>
            <a:r>
              <a:rPr lang="en" altLang="ja-JP" sz="2000" b="1">
                <a:solidFill>
                  <a:srgbClr val="D4D4D4"/>
                </a:solidFill>
                <a:latin typeface="Courier New" panose="02070309020205020404" pitchFamily="49" charset="0"/>
              </a:rPr>
              <a:t> </a:t>
            </a:r>
            <a:r>
              <a:rPr lang="en" altLang="ja-JP" sz="2000" b="1" err="1">
                <a:solidFill>
                  <a:schemeClr val="tx1"/>
                </a:solidFill>
                <a:latin typeface="Courier New" panose="02070309020205020404" pitchFamily="49" charset="0"/>
              </a:rPr>
              <a:t>plt</a:t>
            </a:r>
            <a:endParaRPr lang="en" altLang="ja-JP" sz="2000" b="1">
              <a:solidFill>
                <a:schemeClr val="tx1"/>
              </a:solidFill>
              <a:latin typeface="Courier New" panose="02070309020205020404" pitchFamily="49" charset="0"/>
            </a:endParaRPr>
          </a:p>
        </p:txBody>
      </p:sp>
      <p:sp>
        <p:nvSpPr>
          <p:cNvPr id="10" name="テキスト ボックス 9">
            <a:extLst>
              <a:ext uri="{FF2B5EF4-FFF2-40B4-BE49-F238E27FC236}">
                <a16:creationId xmlns:a16="http://schemas.microsoft.com/office/drawing/2014/main" id="{FA8160A3-19E5-AA33-B991-785FD351E0DD}"/>
              </a:ext>
            </a:extLst>
          </p:cNvPr>
          <p:cNvSpPr txBox="1"/>
          <p:nvPr/>
        </p:nvSpPr>
        <p:spPr>
          <a:xfrm>
            <a:off x="291834" y="2639611"/>
            <a:ext cx="8555570" cy="4539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marL="285750" indent="-285750" algn="l">
              <a:lnSpc>
                <a:spcPct val="150000"/>
              </a:lnSpc>
              <a:buFont typeface="Wingdings" pitchFamily="2" charset="2"/>
              <a:buChar char="l"/>
            </a:pPr>
            <a:r>
              <a:rPr lang="ja-JP" altLang="en-US" sz="1800" b="1">
                <a:solidFill>
                  <a:srgbClr val="00B050"/>
                </a:solidFill>
                <a:latin typeface="Courier New" panose="02070309020205020404" pitchFamily="49" charset="0"/>
                <a:ea typeface="Hiragino Kaku Gothic ProN W3" panose="020B0300000000000000" pitchFamily="34" charset="-128"/>
                <a:cs typeface="Courier New" panose="02070309020205020404" pitchFamily="49" charset="0"/>
              </a:rPr>
              <a:t>いつも使う</a:t>
            </a:r>
            <a:r>
              <a:rPr lang="en-US" altLang="ja-JP" sz="1800" b="1" err="1">
                <a:solidFill>
                  <a:srgbClr val="00B050"/>
                </a:solidFill>
                <a:latin typeface="Courier New" panose="02070309020205020404" pitchFamily="49" charset="0"/>
                <a:ea typeface="Hiragino Kaku Gothic ProN W3" panose="020B0300000000000000" pitchFamily="34" charset="-128"/>
                <a:cs typeface="Courier New" panose="02070309020205020404" pitchFamily="49" charset="0"/>
              </a:rPr>
              <a:t>numpy</a:t>
            </a:r>
            <a:r>
              <a:rPr lang="ja-JP" altLang="en-US" sz="1800" b="1">
                <a:solidFill>
                  <a:srgbClr val="00B050"/>
                </a:solidFill>
                <a:latin typeface="Courier New" panose="02070309020205020404" pitchFamily="49" charset="0"/>
                <a:ea typeface="Hiragino Kaku Gothic ProN W3" panose="020B0300000000000000" pitchFamily="34" charset="-128"/>
                <a:cs typeface="Courier New" panose="02070309020205020404" pitchFamily="49" charset="0"/>
              </a:rPr>
              <a:t>と</a:t>
            </a:r>
            <a:r>
              <a:rPr lang="en-US" altLang="ja-JP" sz="1800" b="1">
                <a:solidFill>
                  <a:srgbClr val="00B050"/>
                </a:solidFill>
                <a:latin typeface="Courier New" panose="02070309020205020404" pitchFamily="49" charset="0"/>
                <a:ea typeface="Hiragino Kaku Gothic ProN W3" panose="020B0300000000000000" pitchFamily="34" charset="-128"/>
                <a:cs typeface="Courier New" panose="02070309020205020404" pitchFamily="49" charset="0"/>
              </a:rPr>
              <a:t>pandas</a:t>
            </a:r>
            <a:r>
              <a:rPr lang="ja-JP" altLang="en-US" sz="1800" b="1">
                <a:solidFill>
                  <a:srgbClr val="00B050"/>
                </a:solidFill>
                <a:latin typeface="Courier New" panose="02070309020205020404" pitchFamily="49" charset="0"/>
                <a:ea typeface="Hiragino Kaku Gothic ProN W3" panose="020B0300000000000000" pitchFamily="34" charset="-128"/>
                <a:cs typeface="Courier New" panose="02070309020205020404" pitchFamily="49" charset="0"/>
              </a:rPr>
              <a:t>ライブラリ、</a:t>
            </a:r>
            <a:r>
              <a:rPr lang="en-US" altLang="ja-JP" sz="1800" b="1" err="1">
                <a:solidFill>
                  <a:srgbClr val="00B050"/>
                </a:solidFill>
                <a:latin typeface="Courier New" panose="02070309020205020404" pitchFamily="49" charset="0"/>
                <a:ea typeface="Hiragino Kaku Gothic ProN W3" panose="020B0300000000000000" pitchFamily="34" charset="-128"/>
                <a:cs typeface="Courier New" panose="02070309020205020404" pitchFamily="49" charset="0"/>
              </a:rPr>
              <a:t>pyplot</a:t>
            </a:r>
            <a:r>
              <a:rPr lang="ja-JP" altLang="en-US" sz="1800" b="1">
                <a:solidFill>
                  <a:srgbClr val="00B050"/>
                </a:solidFill>
                <a:latin typeface="Courier New" panose="02070309020205020404" pitchFamily="49" charset="0"/>
                <a:ea typeface="Hiragino Kaku Gothic ProN W3" panose="020B0300000000000000" pitchFamily="34" charset="-128"/>
                <a:cs typeface="Courier New" panose="02070309020205020404" pitchFamily="49" charset="0"/>
              </a:rPr>
              <a:t>モジュールをインポートする</a:t>
            </a:r>
            <a:endParaRPr lang="en-US" altLang="ja-JP" sz="1800" b="1">
              <a:solidFill>
                <a:srgbClr val="00B050"/>
              </a:solidFill>
              <a:latin typeface="Courier New" panose="02070309020205020404" pitchFamily="49" charset="0"/>
              <a:ea typeface="Hiragino Kaku Gothic ProN W3" panose="020B0300000000000000" pitchFamily="34" charset="-128"/>
              <a:cs typeface="Courier New" panose="02070309020205020404" pitchFamily="49" charset="0"/>
            </a:endParaRPr>
          </a:p>
        </p:txBody>
      </p:sp>
      <p:sp>
        <p:nvSpPr>
          <p:cNvPr id="2" name="①学習モデルの選択(今回は線形回帰)…">
            <a:extLst>
              <a:ext uri="{FF2B5EF4-FFF2-40B4-BE49-F238E27FC236}">
                <a16:creationId xmlns:a16="http://schemas.microsoft.com/office/drawing/2014/main" id="{47D5792E-14E7-F4C9-2F56-EEA5CD76B125}"/>
              </a:ext>
            </a:extLst>
          </p:cNvPr>
          <p:cNvSpPr txBox="1"/>
          <p:nvPr/>
        </p:nvSpPr>
        <p:spPr>
          <a:xfrm>
            <a:off x="0" y="502640"/>
            <a:ext cx="4214191"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dirty="0">
                <a:latin typeface="Hiragino Maru Gothic ProN W4" panose="020F0400000000000000" pitchFamily="34" charset="-128"/>
                <a:ea typeface="Hiragino Maru Gothic ProN W4" panose="020F0400000000000000" pitchFamily="34" charset="-128"/>
              </a:rPr>
              <a:t>STEP0：ライブラリのインポート</a:t>
            </a:r>
          </a:p>
        </p:txBody>
      </p:sp>
      <p:sp>
        <p:nvSpPr>
          <p:cNvPr id="8" name="スライド番号プレースホルダー 6">
            <a:extLst>
              <a:ext uri="{FF2B5EF4-FFF2-40B4-BE49-F238E27FC236}">
                <a16:creationId xmlns:a16="http://schemas.microsoft.com/office/drawing/2014/main" id="{F1EE029B-66C2-F528-17C6-2F6A46E4E29D}"/>
              </a:ext>
            </a:extLst>
          </p:cNvPr>
          <p:cNvSpPr>
            <a:spLocks noGrp="1"/>
          </p:cNvSpPr>
          <p:nvPr>
            <p:ph type="sldNum" sz="quarter" idx="2"/>
          </p:nvPr>
        </p:nvSpPr>
        <p:spPr>
          <a:xfrm>
            <a:off x="4455806" y="4905375"/>
            <a:ext cx="227627" cy="241092"/>
          </a:xfrm>
        </p:spPr>
        <p:txBody>
          <a:bodyPr/>
          <a:lstStyle/>
          <a:p>
            <a:fld id="{86CB4B4D-7CA3-9044-876B-883B54F8677D}" type="slidenum">
              <a:rPr lang="en-US" altLang="ja-JP" smtClean="0"/>
              <a:t>15</a:t>
            </a:fld>
            <a:endParaRPr lang="ja-JP" altLang="en-US"/>
          </a:p>
        </p:txBody>
      </p:sp>
      <p:sp>
        <p:nvSpPr>
          <p:cNvPr id="9" name="テキスト ボックス 8">
            <a:extLst>
              <a:ext uri="{FF2B5EF4-FFF2-40B4-BE49-F238E27FC236}">
                <a16:creationId xmlns:a16="http://schemas.microsoft.com/office/drawing/2014/main" id="{8415EF87-D664-B82C-D60B-57DAB24E8A80}"/>
              </a:ext>
            </a:extLst>
          </p:cNvPr>
          <p:cNvSpPr txBox="1"/>
          <p:nvPr/>
        </p:nvSpPr>
        <p:spPr>
          <a:xfrm>
            <a:off x="403443" y="3216706"/>
            <a:ext cx="6742230"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ja-JP" altLang="en-US" sz="18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ライブラリをインポート：</a:t>
            </a:r>
            <a:r>
              <a:rPr kumimoji="0" lang="en-US" altLang="ja-JP" sz="18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import </a:t>
            </a:r>
            <a:r>
              <a:rPr kumimoji="0" lang="en-US" altLang="ja-JP" sz="1800" b="1" i="0" u="sng" strike="noStrike" cap="none" spc="0" normalizeH="0" baseline="0">
                <a:ln>
                  <a:noFill/>
                </a:ln>
                <a:solidFill>
                  <a:srgbClr val="C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a:t>
            </a:r>
            <a:r>
              <a:rPr kumimoji="0" lang="ja-JP" altLang="en-US" sz="1800" b="1" i="0" u="sng" strike="noStrike" cap="none" spc="0" normalizeH="0" baseline="0">
                <a:ln>
                  <a:noFill/>
                </a:ln>
                <a:solidFill>
                  <a:srgbClr val="C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ライブラリ名</a:t>
            </a:r>
            <a:r>
              <a:rPr kumimoji="0" lang="en-US" altLang="ja-JP" sz="1800" b="1" i="0" u="sng" strike="noStrike" cap="none" spc="0" normalizeH="0" baseline="0">
                <a:ln>
                  <a:noFill/>
                </a:ln>
                <a:solidFill>
                  <a:srgbClr val="C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a:t>
            </a:r>
            <a:r>
              <a:rPr kumimoji="0" lang="en-US" altLang="ja-JP" sz="18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 as </a:t>
            </a:r>
            <a:r>
              <a:rPr kumimoji="0" lang="ja-JP" altLang="en-US" sz="18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省略形</a:t>
            </a:r>
          </a:p>
        </p:txBody>
      </p:sp>
      <p:sp>
        <p:nvSpPr>
          <p:cNvPr id="11" name="テキスト ボックス 10">
            <a:extLst>
              <a:ext uri="{FF2B5EF4-FFF2-40B4-BE49-F238E27FC236}">
                <a16:creationId xmlns:a16="http://schemas.microsoft.com/office/drawing/2014/main" id="{53C2102F-3EC4-7C29-5021-5F33E45BB59D}"/>
              </a:ext>
            </a:extLst>
          </p:cNvPr>
          <p:cNvSpPr txBox="1"/>
          <p:nvPr/>
        </p:nvSpPr>
        <p:spPr>
          <a:xfrm>
            <a:off x="374775" y="4096905"/>
            <a:ext cx="8540800"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ja-JP" altLang="en-US" sz="18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モジュールをインポート：</a:t>
            </a:r>
            <a:r>
              <a:rPr kumimoji="0" lang="en-US" altLang="ja-JP" sz="18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import </a:t>
            </a:r>
            <a:r>
              <a:rPr kumimoji="0" lang="en-US" altLang="ja-JP" sz="1800" b="1" i="0" u="sng" strike="noStrike" cap="none" spc="0" normalizeH="0" baseline="0">
                <a:ln>
                  <a:noFill/>
                </a:ln>
                <a:solidFill>
                  <a:srgbClr val="C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a:t>
            </a:r>
            <a:r>
              <a:rPr kumimoji="0" lang="ja-JP" altLang="en-US" sz="1800" b="1" i="0" u="sng" strike="noStrike" cap="none" spc="0" normalizeH="0" baseline="0">
                <a:ln>
                  <a:noFill/>
                </a:ln>
                <a:solidFill>
                  <a:srgbClr val="C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ライブラリ名</a:t>
            </a:r>
            <a:r>
              <a:rPr kumimoji="0" lang="en-US" altLang="ja-JP" sz="1800" b="1" i="0" u="sng" strike="noStrike" cap="none" spc="0" normalizeH="0" baseline="0">
                <a:ln>
                  <a:noFill/>
                </a:ln>
                <a:solidFill>
                  <a:srgbClr val="C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a:t>
            </a:r>
            <a:r>
              <a:rPr kumimoji="0" lang="en-US" altLang="ja-JP" sz="1800" b="1" i="0" strike="noStrike" cap="none" spc="0" normalizeH="0" baseline="0">
                <a:ln>
                  <a:noFill/>
                </a:ln>
                <a:solidFill>
                  <a:schemeClr val="tx1"/>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a:t>
            </a:r>
            <a:r>
              <a:rPr kumimoji="0" lang="en-US" altLang="ja-JP" sz="1800" b="1" i="0" u="sng" strike="noStrike" cap="none" spc="0" normalizeH="0" baseline="0">
                <a:ln>
                  <a:noFill/>
                </a:ln>
                <a:solidFill>
                  <a:srgbClr val="0070C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a:t>
            </a:r>
            <a:r>
              <a:rPr kumimoji="0" lang="ja-JP" altLang="en-US" sz="1800" b="1" i="0" u="sng" strike="noStrike" cap="none" spc="0" normalizeH="0" baseline="0">
                <a:ln>
                  <a:noFill/>
                </a:ln>
                <a:solidFill>
                  <a:srgbClr val="0070C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モジュール名</a:t>
            </a:r>
            <a:r>
              <a:rPr kumimoji="0" lang="en-US" altLang="ja-JP" sz="1800" b="1" i="0" u="sng" strike="noStrike" cap="none" spc="0" normalizeH="0" baseline="0">
                <a:ln>
                  <a:noFill/>
                </a:ln>
                <a:solidFill>
                  <a:srgbClr val="0070C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 </a:t>
            </a:r>
            <a:r>
              <a:rPr kumimoji="0" lang="en-US" altLang="ja-JP" sz="18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as </a:t>
            </a:r>
            <a:r>
              <a:rPr kumimoji="0" lang="ja-JP" altLang="en-US" sz="18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省略形</a:t>
            </a:r>
          </a:p>
        </p:txBody>
      </p:sp>
      <p:sp>
        <p:nvSpPr>
          <p:cNvPr id="12" name="テキスト ボックス 11">
            <a:extLst>
              <a:ext uri="{FF2B5EF4-FFF2-40B4-BE49-F238E27FC236}">
                <a16:creationId xmlns:a16="http://schemas.microsoft.com/office/drawing/2014/main" id="{0FF4634A-8880-355E-BC44-E870441163D0}"/>
              </a:ext>
            </a:extLst>
          </p:cNvPr>
          <p:cNvSpPr txBox="1"/>
          <p:nvPr/>
        </p:nvSpPr>
        <p:spPr>
          <a:xfrm>
            <a:off x="5330785" y="3555506"/>
            <a:ext cx="2051844" cy="410369"/>
          </a:xfrm>
          <a:prstGeom prst="rect">
            <a:avLst/>
          </a:prstGeom>
          <a:noFill/>
          <a:ln w="12700" cap="flat">
            <a:solidFill>
              <a:srgbClr val="C0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2000" b="1" i="0" u="none" strike="noStrike" cap="none" spc="0" normalizeH="0" baseline="0" err="1">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numpy</a:t>
            </a:r>
            <a:r>
              <a:rPr kumimoji="0" lang="ja-JP" altLang="en-US" sz="20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と</a:t>
            </a:r>
            <a:r>
              <a:rPr kumimoji="0" lang="en-US" altLang="ja-JP" sz="20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pandas</a:t>
            </a:r>
            <a:endParaRPr kumimoji="0" lang="ja-JP" altLang="en-US" sz="20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p:txBody>
      </p:sp>
      <p:cxnSp>
        <p:nvCxnSpPr>
          <p:cNvPr id="13" name="直線コネクタ 12">
            <a:extLst>
              <a:ext uri="{FF2B5EF4-FFF2-40B4-BE49-F238E27FC236}">
                <a16:creationId xmlns:a16="http://schemas.microsoft.com/office/drawing/2014/main" id="{943141AC-9FE8-BA93-99FD-9557D5E8C513}"/>
              </a:ext>
            </a:extLst>
          </p:cNvPr>
          <p:cNvCxnSpPr>
            <a:cxnSpLocks/>
          </p:cNvCxnSpPr>
          <p:nvPr/>
        </p:nvCxnSpPr>
        <p:spPr>
          <a:xfrm flipV="1">
            <a:off x="4981418" y="3489966"/>
            <a:ext cx="0" cy="180000"/>
          </a:xfrm>
          <a:prstGeom prst="line">
            <a:avLst/>
          </a:prstGeom>
          <a:noFill/>
          <a:ln w="19050" cap="flat">
            <a:solidFill>
              <a:srgbClr val="C00000"/>
            </a:solidFill>
            <a:prstDash val="solid"/>
            <a:miter lim="400000"/>
          </a:ln>
          <a:effectLst/>
          <a:sp3d/>
        </p:spPr>
        <p:style>
          <a:lnRef idx="0">
            <a:scrgbClr r="0" g="0" b="0"/>
          </a:lnRef>
          <a:fillRef idx="0">
            <a:scrgbClr r="0" g="0" b="0"/>
          </a:fillRef>
          <a:effectRef idx="0">
            <a:scrgbClr r="0" g="0" b="0"/>
          </a:effectRef>
          <a:fontRef idx="none"/>
        </p:style>
      </p:cxnSp>
      <p:cxnSp>
        <p:nvCxnSpPr>
          <p:cNvPr id="14" name="直線コネクタ 13">
            <a:extLst>
              <a:ext uri="{FF2B5EF4-FFF2-40B4-BE49-F238E27FC236}">
                <a16:creationId xmlns:a16="http://schemas.microsoft.com/office/drawing/2014/main" id="{7D54FA37-93E6-6E8F-FEA3-3899F7E6FBF0}"/>
              </a:ext>
            </a:extLst>
          </p:cNvPr>
          <p:cNvCxnSpPr>
            <a:cxnSpLocks/>
          </p:cNvCxnSpPr>
          <p:nvPr/>
        </p:nvCxnSpPr>
        <p:spPr>
          <a:xfrm flipH="1">
            <a:off x="4970785" y="3659333"/>
            <a:ext cx="360000" cy="0"/>
          </a:xfrm>
          <a:prstGeom prst="line">
            <a:avLst/>
          </a:prstGeom>
          <a:noFill/>
          <a:ln w="19050" cap="flat">
            <a:solidFill>
              <a:srgbClr val="C00000"/>
            </a:solidFill>
            <a:prstDash val="solid"/>
            <a:miter lim="400000"/>
          </a:ln>
          <a:effectLst/>
          <a:sp3d/>
        </p:spPr>
        <p:style>
          <a:lnRef idx="0">
            <a:scrgbClr r="0" g="0" b="0"/>
          </a:lnRef>
          <a:fillRef idx="0">
            <a:scrgbClr r="0" g="0" b="0"/>
          </a:fillRef>
          <a:effectRef idx="0">
            <a:scrgbClr r="0" g="0" b="0"/>
          </a:effectRef>
          <a:fontRef idx="none"/>
        </p:style>
      </p:cxnSp>
      <p:sp>
        <p:nvSpPr>
          <p:cNvPr id="15" name="テキスト ボックス 14">
            <a:extLst>
              <a:ext uri="{FF2B5EF4-FFF2-40B4-BE49-F238E27FC236}">
                <a16:creationId xmlns:a16="http://schemas.microsoft.com/office/drawing/2014/main" id="{957D7638-0F30-C284-5BCA-EC0394B4CE7A}"/>
              </a:ext>
            </a:extLst>
          </p:cNvPr>
          <p:cNvSpPr txBox="1"/>
          <p:nvPr/>
        </p:nvSpPr>
        <p:spPr>
          <a:xfrm>
            <a:off x="4535838" y="4444865"/>
            <a:ext cx="1641476" cy="410369"/>
          </a:xfrm>
          <a:prstGeom prst="rect">
            <a:avLst/>
          </a:prstGeom>
          <a:noFill/>
          <a:ln w="12700" cap="flat">
            <a:solidFill>
              <a:srgbClr val="C0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20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matplotlib</a:t>
            </a:r>
            <a:endParaRPr kumimoji="0" lang="ja-JP" altLang="en-US" sz="20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p:txBody>
      </p:sp>
      <p:cxnSp>
        <p:nvCxnSpPr>
          <p:cNvPr id="16" name="直線コネクタ 15">
            <a:extLst>
              <a:ext uri="{FF2B5EF4-FFF2-40B4-BE49-F238E27FC236}">
                <a16:creationId xmlns:a16="http://schemas.microsoft.com/office/drawing/2014/main" id="{BDA1983D-CFEB-6B02-6F24-4DCD9F757CCB}"/>
              </a:ext>
            </a:extLst>
          </p:cNvPr>
          <p:cNvCxnSpPr>
            <a:cxnSpLocks/>
          </p:cNvCxnSpPr>
          <p:nvPr/>
        </p:nvCxnSpPr>
        <p:spPr>
          <a:xfrm flipV="1">
            <a:off x="4334066" y="4379677"/>
            <a:ext cx="0" cy="216000"/>
          </a:xfrm>
          <a:prstGeom prst="line">
            <a:avLst/>
          </a:prstGeom>
          <a:noFill/>
          <a:ln w="19050" cap="flat">
            <a:solidFill>
              <a:srgbClr val="C00000"/>
            </a:solidFill>
            <a:prstDash val="solid"/>
            <a:miter lim="400000"/>
          </a:ln>
          <a:effectLst/>
          <a:sp3d/>
        </p:spPr>
        <p:style>
          <a:lnRef idx="0">
            <a:scrgbClr r="0" g="0" b="0"/>
          </a:lnRef>
          <a:fillRef idx="0">
            <a:scrgbClr r="0" g="0" b="0"/>
          </a:fillRef>
          <a:effectRef idx="0">
            <a:scrgbClr r="0" g="0" b="0"/>
          </a:effectRef>
          <a:fontRef idx="none"/>
        </p:style>
      </p:cxnSp>
      <p:cxnSp>
        <p:nvCxnSpPr>
          <p:cNvPr id="17" name="直線コネクタ 16">
            <a:extLst>
              <a:ext uri="{FF2B5EF4-FFF2-40B4-BE49-F238E27FC236}">
                <a16:creationId xmlns:a16="http://schemas.microsoft.com/office/drawing/2014/main" id="{3EE30E60-9B83-492A-EDB4-727AAE59A8A6}"/>
              </a:ext>
            </a:extLst>
          </p:cNvPr>
          <p:cNvCxnSpPr>
            <a:cxnSpLocks/>
          </p:cNvCxnSpPr>
          <p:nvPr/>
        </p:nvCxnSpPr>
        <p:spPr>
          <a:xfrm flipH="1">
            <a:off x="4323433" y="4591576"/>
            <a:ext cx="216000" cy="0"/>
          </a:xfrm>
          <a:prstGeom prst="line">
            <a:avLst/>
          </a:prstGeom>
          <a:noFill/>
          <a:ln w="19050" cap="flat">
            <a:solidFill>
              <a:srgbClr val="C00000"/>
            </a:solidFill>
            <a:prstDash val="solid"/>
            <a:miter lim="400000"/>
          </a:ln>
          <a:effectLst/>
          <a:sp3d/>
        </p:spPr>
        <p:style>
          <a:lnRef idx="0">
            <a:scrgbClr r="0" g="0" b="0"/>
          </a:lnRef>
          <a:fillRef idx="0">
            <a:scrgbClr r="0" g="0" b="0"/>
          </a:fillRef>
          <a:effectRef idx="0">
            <a:scrgbClr r="0" g="0" b="0"/>
          </a:effectRef>
          <a:fontRef idx="none"/>
        </p:style>
      </p:cxnSp>
      <p:sp>
        <p:nvSpPr>
          <p:cNvPr id="18" name="テキスト ボックス 17">
            <a:extLst>
              <a:ext uri="{FF2B5EF4-FFF2-40B4-BE49-F238E27FC236}">
                <a16:creationId xmlns:a16="http://schemas.microsoft.com/office/drawing/2014/main" id="{4A5F9E7D-D402-BE8B-CB13-A1517D6EDE43}"/>
              </a:ext>
            </a:extLst>
          </p:cNvPr>
          <p:cNvSpPr txBox="1"/>
          <p:nvPr/>
        </p:nvSpPr>
        <p:spPr>
          <a:xfrm>
            <a:off x="6643344" y="4444865"/>
            <a:ext cx="1025923" cy="410369"/>
          </a:xfrm>
          <a:prstGeom prst="rect">
            <a:avLst/>
          </a:prstGeom>
          <a:noFill/>
          <a:ln w="12700" cap="flat">
            <a:solidFill>
              <a:srgbClr val="0070C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2000" b="1" i="0" u="none" strike="noStrike" cap="none" spc="0" normalizeH="0" baseline="0" err="1">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pyplot</a:t>
            </a:r>
            <a:endParaRPr kumimoji="0" lang="ja-JP" altLang="en-US" sz="20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p:txBody>
      </p:sp>
      <p:cxnSp>
        <p:nvCxnSpPr>
          <p:cNvPr id="19" name="直線コネクタ 18">
            <a:extLst>
              <a:ext uri="{FF2B5EF4-FFF2-40B4-BE49-F238E27FC236}">
                <a16:creationId xmlns:a16="http://schemas.microsoft.com/office/drawing/2014/main" id="{22E882C5-A67C-A1C5-B794-944EDDAC4F26}"/>
              </a:ext>
            </a:extLst>
          </p:cNvPr>
          <p:cNvCxnSpPr>
            <a:cxnSpLocks/>
          </p:cNvCxnSpPr>
          <p:nvPr/>
        </p:nvCxnSpPr>
        <p:spPr>
          <a:xfrm flipV="1">
            <a:off x="6450110" y="4379677"/>
            <a:ext cx="0" cy="216000"/>
          </a:xfrm>
          <a:prstGeom prst="line">
            <a:avLst/>
          </a:prstGeom>
          <a:noFill/>
          <a:ln w="19050" cap="flat">
            <a:solidFill>
              <a:srgbClr val="0070C0"/>
            </a:solidFill>
            <a:prstDash val="solid"/>
            <a:miter lim="400000"/>
          </a:ln>
          <a:effectLst/>
          <a:sp3d/>
        </p:spPr>
        <p:style>
          <a:lnRef idx="0">
            <a:scrgbClr r="0" g="0" b="0"/>
          </a:lnRef>
          <a:fillRef idx="0">
            <a:scrgbClr r="0" g="0" b="0"/>
          </a:fillRef>
          <a:effectRef idx="0">
            <a:scrgbClr r="0" g="0" b="0"/>
          </a:effectRef>
          <a:fontRef idx="none"/>
        </p:style>
      </p:cxnSp>
      <p:cxnSp>
        <p:nvCxnSpPr>
          <p:cNvPr id="20" name="直線コネクタ 19">
            <a:extLst>
              <a:ext uri="{FF2B5EF4-FFF2-40B4-BE49-F238E27FC236}">
                <a16:creationId xmlns:a16="http://schemas.microsoft.com/office/drawing/2014/main" id="{707A499A-A58A-73EF-D2E7-3255FDE1A5A9}"/>
              </a:ext>
            </a:extLst>
          </p:cNvPr>
          <p:cNvCxnSpPr>
            <a:cxnSpLocks/>
          </p:cNvCxnSpPr>
          <p:nvPr/>
        </p:nvCxnSpPr>
        <p:spPr>
          <a:xfrm flipH="1">
            <a:off x="6439477" y="4591576"/>
            <a:ext cx="216000" cy="0"/>
          </a:xfrm>
          <a:prstGeom prst="line">
            <a:avLst/>
          </a:prstGeom>
          <a:noFill/>
          <a:ln w="19050" cap="flat">
            <a:solidFill>
              <a:srgbClr val="0070C0"/>
            </a:solidFill>
            <a:prstDash val="solid"/>
            <a:miter lim="400000"/>
          </a:ln>
          <a:effectLst/>
          <a:sp3d/>
        </p:spPr>
        <p:style>
          <a:lnRef idx="0">
            <a:scrgbClr r="0" g="0" b="0"/>
          </a:lnRef>
          <a:fillRef idx="0">
            <a:scrgbClr r="0" g="0" b="0"/>
          </a:fillRef>
          <a:effectRef idx="0">
            <a:scrgbClr r="0" g="0" b="0"/>
          </a:effectRef>
          <a:fontRef idx="none"/>
        </p:style>
      </p:cxnSp>
      <p:sp>
        <p:nvSpPr>
          <p:cNvPr id="21" name="正方形/長方形 20">
            <a:extLst>
              <a:ext uri="{FF2B5EF4-FFF2-40B4-BE49-F238E27FC236}">
                <a16:creationId xmlns:a16="http://schemas.microsoft.com/office/drawing/2014/main" id="{96720BF8-FD8B-AB0C-3C3E-5F4242D78EC3}"/>
              </a:ext>
            </a:extLst>
          </p:cNvPr>
          <p:cNvSpPr/>
          <p:nvPr/>
        </p:nvSpPr>
        <p:spPr>
          <a:xfrm>
            <a:off x="6331089" y="3192396"/>
            <a:ext cx="799598" cy="324000"/>
          </a:xfrm>
          <a:prstGeom prst="rect">
            <a:avLst/>
          </a:prstGeom>
          <a:noFill/>
          <a:ln w="1905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sp>
        <p:nvSpPr>
          <p:cNvPr id="22" name="正方形/長方形 21">
            <a:extLst>
              <a:ext uri="{FF2B5EF4-FFF2-40B4-BE49-F238E27FC236}">
                <a16:creationId xmlns:a16="http://schemas.microsoft.com/office/drawing/2014/main" id="{4277558B-7B7F-A2C9-7D50-EC86934985FD}"/>
              </a:ext>
            </a:extLst>
          </p:cNvPr>
          <p:cNvSpPr/>
          <p:nvPr/>
        </p:nvSpPr>
        <p:spPr>
          <a:xfrm>
            <a:off x="8084078" y="4086272"/>
            <a:ext cx="799598" cy="324000"/>
          </a:xfrm>
          <a:prstGeom prst="rect">
            <a:avLst/>
          </a:prstGeom>
          <a:noFill/>
          <a:ln w="1905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sp>
        <p:nvSpPr>
          <p:cNvPr id="23" name="右矢印 22">
            <a:extLst>
              <a:ext uri="{FF2B5EF4-FFF2-40B4-BE49-F238E27FC236}">
                <a16:creationId xmlns:a16="http://schemas.microsoft.com/office/drawing/2014/main" id="{1FE8F6EA-39D6-9718-C228-94C1B167E36E}"/>
              </a:ext>
            </a:extLst>
          </p:cNvPr>
          <p:cNvSpPr/>
          <p:nvPr/>
        </p:nvSpPr>
        <p:spPr>
          <a:xfrm>
            <a:off x="8135297" y="4632450"/>
            <a:ext cx="748379" cy="427970"/>
          </a:xfrm>
          <a:prstGeom prst="rightArrow">
            <a:avLst/>
          </a:prstGeom>
          <a:noFill/>
          <a:ln w="22225" cap="flat">
            <a:solidFill>
              <a:schemeClr val="tx1">
                <a:lumMod val="95000"/>
                <a:lumOff val="5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1400" b="1" i="0" u="none" strike="noStrike" cap="none" spc="0" normalizeH="0" baseline="0" err="1">
                <a:ln>
                  <a:noFill/>
                </a:ln>
                <a:solidFill>
                  <a:schemeClr val="tx1"/>
                </a:solidFill>
                <a:effectLst/>
                <a:uFillTx/>
                <a:latin typeface="+mn-lt"/>
                <a:ea typeface="+mn-ea"/>
                <a:cs typeface="+mn-cs"/>
                <a:sym typeface="ヒラギノ角ゴ ProN W3"/>
              </a:rPr>
              <a:t>colab</a:t>
            </a:r>
            <a:endParaRPr kumimoji="0" lang="ja-JP" altLang="en-US" sz="1400" b="1" i="0" u="none" strike="noStrike" cap="none" spc="0" normalizeH="0" baseline="0">
              <a:ln>
                <a:noFill/>
              </a:ln>
              <a:solidFill>
                <a:schemeClr val="tx1"/>
              </a:solidFill>
              <a:effectLst/>
              <a:uFillTx/>
              <a:latin typeface="+mn-lt"/>
              <a:ea typeface="+mn-ea"/>
              <a:cs typeface="+mn-cs"/>
              <a:sym typeface="ヒラギノ角ゴ ProN W3"/>
            </a:endParaRPr>
          </a:p>
        </p:txBody>
      </p:sp>
      <p:sp>
        <p:nvSpPr>
          <p:cNvPr id="6" name="線形回帰で88歳の歯周病の歯の本数を予測する">
            <a:extLst>
              <a:ext uri="{FF2B5EF4-FFF2-40B4-BE49-F238E27FC236}">
                <a16:creationId xmlns:a16="http://schemas.microsoft.com/office/drawing/2014/main" id="{F1A287C0-FBCF-4871-DF5E-0261AA559F37}"/>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dirty="0"/>
          </a:p>
        </p:txBody>
      </p:sp>
      <p:sp>
        <p:nvSpPr>
          <p:cNvPr id="7" name="①学習モデルの選択…">
            <a:extLst>
              <a:ext uri="{FF2B5EF4-FFF2-40B4-BE49-F238E27FC236}">
                <a16:creationId xmlns:a16="http://schemas.microsoft.com/office/drawing/2014/main" id="{8E8A8E7B-EAB4-A4AB-0F23-2B7668520E98}"/>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a:solidFill>
                  <a:srgbClr val="FF0000"/>
                </a:solidFill>
              </a:rPr>
              <a:t>STEP0</a:t>
            </a:r>
            <a:r>
              <a:rPr lang="en-US" sz="1200">
                <a:solidFill>
                  <a:srgbClr val="FF0000"/>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t>STEP6</a:t>
            </a:r>
            <a:r>
              <a:rPr lang="ja-JP" altLang="en-US" sz="1200"/>
              <a:t>：特徴量重要度の図示</a:t>
            </a:r>
          </a:p>
        </p:txBody>
      </p:sp>
    </p:spTree>
    <p:extLst>
      <p:ext uri="{BB962C8B-B14F-4D97-AF65-F5344CB8AC3E}">
        <p14:creationId xmlns:p14="http://schemas.microsoft.com/office/powerpoint/2010/main" val="2941728486"/>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正方形/長方形 6">
            <a:extLst>
              <a:ext uri="{FF2B5EF4-FFF2-40B4-BE49-F238E27FC236}">
                <a16:creationId xmlns:a16="http://schemas.microsoft.com/office/drawing/2014/main" id="{5D083FD4-281D-AF50-9AF0-CEA98F85D3D1}"/>
              </a:ext>
            </a:extLst>
          </p:cNvPr>
          <p:cNvSpPr/>
          <p:nvPr/>
        </p:nvSpPr>
        <p:spPr>
          <a:xfrm>
            <a:off x="390274" y="1509432"/>
            <a:ext cx="7316192" cy="1103633"/>
          </a:xfrm>
          <a:prstGeom prst="rect">
            <a:avLst/>
          </a:prstGeom>
          <a:noFill/>
          <a:ln w="28575"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02500" tIns="108000" rIns="0" bIns="135000" numCol="1" spcCol="38100" rtlCol="0" anchor="ctr">
            <a:spAutoFit/>
          </a:bodyPr>
          <a:lstStyle/>
          <a:p>
            <a:pPr algn="l">
              <a:lnSpc>
                <a:spcPct val="150000"/>
              </a:lnSpc>
            </a:pPr>
            <a:r>
              <a:rPr lang="en" altLang="ja-JP" sz="1800" b="1">
                <a:solidFill>
                  <a:srgbClr val="C586C0"/>
                </a:solidFill>
                <a:latin typeface="Courier New" panose="02070309020205020404" pitchFamily="49" charset="0"/>
              </a:rPr>
              <a:t>from</a:t>
            </a:r>
            <a:r>
              <a:rPr lang="en" altLang="ja-JP" sz="1800" b="1">
                <a:solidFill>
                  <a:srgbClr val="D4D4D4"/>
                </a:solidFill>
                <a:latin typeface="Courier New" panose="02070309020205020404" pitchFamily="49" charset="0"/>
              </a:rPr>
              <a:t> </a:t>
            </a:r>
            <a:r>
              <a:rPr lang="en" altLang="ja-JP" sz="1800" b="1" err="1">
                <a:solidFill>
                  <a:schemeClr val="tx1"/>
                </a:solidFill>
                <a:latin typeface="Courier New" panose="02070309020205020404" pitchFamily="49" charset="0"/>
              </a:rPr>
              <a:t>sklearn.datasets</a:t>
            </a:r>
            <a:r>
              <a:rPr lang="en" altLang="ja-JP" sz="1800" b="1">
                <a:solidFill>
                  <a:schemeClr val="tx1"/>
                </a:solidFill>
                <a:latin typeface="Courier New" panose="02070309020205020404" pitchFamily="49" charset="0"/>
              </a:rPr>
              <a:t> </a:t>
            </a:r>
            <a:r>
              <a:rPr lang="en" altLang="ja-JP" sz="1800" b="1">
                <a:solidFill>
                  <a:srgbClr val="C586C0"/>
                </a:solidFill>
                <a:latin typeface="Courier New" panose="02070309020205020404" pitchFamily="49" charset="0"/>
              </a:rPr>
              <a:t>import</a:t>
            </a:r>
            <a:r>
              <a:rPr lang="en" altLang="ja-JP" sz="1800" b="1">
                <a:solidFill>
                  <a:srgbClr val="D4D4D4"/>
                </a:solidFill>
                <a:latin typeface="Courier New" panose="02070309020205020404" pitchFamily="49" charset="0"/>
              </a:rPr>
              <a:t> </a:t>
            </a:r>
            <a:r>
              <a:rPr lang="en" altLang="ja-JP" sz="1800" b="1" err="1">
                <a:solidFill>
                  <a:schemeClr val="tx1"/>
                </a:solidFill>
                <a:latin typeface="Courier New" panose="02070309020205020404" pitchFamily="49" charset="0"/>
              </a:rPr>
              <a:t>load_breast_cancer</a:t>
            </a:r>
            <a:br>
              <a:rPr lang="ja-JP" altLang="en-US" sz="1800" b="1">
                <a:solidFill>
                  <a:srgbClr val="D4D4D4"/>
                </a:solidFill>
                <a:latin typeface="Courier New" panose="02070309020205020404" pitchFamily="49" charset="0"/>
              </a:rPr>
            </a:br>
            <a:r>
              <a:rPr lang="en" altLang="ja-JP" sz="1800" b="1" err="1">
                <a:solidFill>
                  <a:schemeClr val="tx1"/>
                </a:solidFill>
                <a:latin typeface="Courier New" panose="02070309020205020404" pitchFamily="49" charset="0"/>
              </a:rPr>
              <a:t>bc</a:t>
            </a:r>
            <a:r>
              <a:rPr lang="en" altLang="ja-JP" sz="1800" b="1">
                <a:solidFill>
                  <a:schemeClr val="tx1"/>
                </a:solidFill>
                <a:latin typeface="Courier New" panose="02070309020205020404" pitchFamily="49" charset="0"/>
              </a:rPr>
              <a:t> = </a:t>
            </a:r>
            <a:r>
              <a:rPr lang="en" altLang="ja-JP" sz="1800" b="1" err="1">
                <a:solidFill>
                  <a:schemeClr val="tx1"/>
                </a:solidFill>
                <a:latin typeface="Courier New" panose="02070309020205020404" pitchFamily="49" charset="0"/>
              </a:rPr>
              <a:t>load_breast_cancer</a:t>
            </a:r>
            <a:r>
              <a:rPr lang="en" altLang="ja-JP" sz="1800" b="1">
                <a:solidFill>
                  <a:schemeClr val="accent1">
                    <a:lumMod val="75000"/>
                  </a:schemeClr>
                </a:solidFill>
                <a:latin typeface="Courier New" panose="02070309020205020404" pitchFamily="49" charset="0"/>
              </a:rPr>
              <a:t>(</a:t>
            </a:r>
            <a:r>
              <a:rPr lang="en" altLang="ja-JP" sz="1800" b="1" err="1">
                <a:solidFill>
                  <a:schemeClr val="tx1"/>
                </a:solidFill>
                <a:latin typeface="Courier New" panose="02070309020205020404" pitchFamily="49" charset="0"/>
              </a:rPr>
              <a:t>as_frame</a:t>
            </a:r>
            <a:r>
              <a:rPr lang="en" altLang="ja-JP" sz="1800" b="1">
                <a:solidFill>
                  <a:schemeClr val="tx1"/>
                </a:solidFill>
                <a:latin typeface="Courier New" panose="02070309020205020404" pitchFamily="49" charset="0"/>
              </a:rPr>
              <a:t> = </a:t>
            </a:r>
            <a:r>
              <a:rPr lang="en" altLang="ja-JP" sz="1800" b="1">
                <a:solidFill>
                  <a:srgbClr val="0070C0"/>
                </a:solidFill>
                <a:latin typeface="Courier New" panose="02070309020205020404" pitchFamily="49" charset="0"/>
              </a:rPr>
              <a:t>True</a:t>
            </a:r>
            <a:r>
              <a:rPr lang="en" altLang="ja-JP" sz="1800" b="1">
                <a:solidFill>
                  <a:schemeClr val="accent1">
                    <a:lumMod val="75000"/>
                  </a:schemeClr>
                </a:solidFill>
                <a:latin typeface="Courier New" panose="02070309020205020404" pitchFamily="49" charset="0"/>
              </a:rPr>
              <a:t>)</a:t>
            </a:r>
            <a:endParaRPr lang="ja-JP" altLang="en-US" sz="1800" b="1">
              <a:solidFill>
                <a:schemeClr val="accent1">
                  <a:lumMod val="75000"/>
                </a:schemeClr>
              </a:solidFill>
              <a:latin typeface="Courier New" panose="02070309020205020404" pitchFamily="49" charset="0"/>
            </a:endParaRPr>
          </a:p>
        </p:txBody>
      </p:sp>
      <p:sp>
        <p:nvSpPr>
          <p:cNvPr id="11" name="テキスト ボックス 10">
            <a:extLst>
              <a:ext uri="{FF2B5EF4-FFF2-40B4-BE49-F238E27FC236}">
                <a16:creationId xmlns:a16="http://schemas.microsoft.com/office/drawing/2014/main" id="{B22EA3E8-460B-7FD4-D599-1CCFE7494B37}"/>
              </a:ext>
            </a:extLst>
          </p:cNvPr>
          <p:cNvSpPr txBox="1"/>
          <p:nvPr/>
        </p:nvSpPr>
        <p:spPr>
          <a:xfrm>
            <a:off x="390274" y="2579417"/>
            <a:ext cx="7486813" cy="4539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algn="l">
              <a:lnSpc>
                <a:spcPct val="150000"/>
              </a:lnSpc>
            </a:pPr>
            <a:r>
              <a:rPr lang="ja-JP" altLang="en-US" sz="1800"/>
              <a:t>今回は分類を行うため、</a:t>
            </a:r>
            <a:r>
              <a:rPr lang="en-US" altLang="ja-JP" sz="1800" b="1" err="1"/>
              <a:t>breast_cancer</a:t>
            </a:r>
            <a:r>
              <a:rPr lang="en-US" altLang="ja-JP" sz="1800" b="1"/>
              <a:t>(</a:t>
            </a:r>
            <a:r>
              <a:rPr lang="ja-JP" altLang="en-US" sz="1800" b="1"/>
              <a:t>乳がん</a:t>
            </a:r>
            <a:r>
              <a:rPr lang="en-US" altLang="ja-JP" sz="1800" b="1"/>
              <a:t>)</a:t>
            </a:r>
            <a:r>
              <a:rPr lang="ja-JP" altLang="en-US" sz="1800"/>
              <a:t>のデータを読み込む</a:t>
            </a:r>
            <a:endParaRPr lang="en-US" altLang="ja-JP" sz="1800"/>
          </a:p>
        </p:txBody>
      </p:sp>
      <p:sp>
        <p:nvSpPr>
          <p:cNvPr id="4" name="①学習モデルの選択(今回は線形回帰)…">
            <a:extLst>
              <a:ext uri="{FF2B5EF4-FFF2-40B4-BE49-F238E27FC236}">
                <a16:creationId xmlns:a16="http://schemas.microsoft.com/office/drawing/2014/main" id="{00198FA4-5BAC-4B38-3FEC-1E7DF83DC612}"/>
              </a:ext>
            </a:extLst>
          </p:cNvPr>
          <p:cNvSpPr txBox="1"/>
          <p:nvPr/>
        </p:nvSpPr>
        <p:spPr>
          <a:xfrm>
            <a:off x="0" y="530954"/>
            <a:ext cx="5448300"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1</a:t>
            </a:r>
            <a:r>
              <a:rPr lang="en-US" sz="2000" b="1">
                <a:latin typeface="Hiragino Maru Gothic ProN W4" panose="020F0400000000000000" pitchFamily="34" charset="-128"/>
                <a:ea typeface="Hiragino Maru Gothic ProN W4" panose="020F0400000000000000" pitchFamily="34" charset="-128"/>
              </a:rPr>
              <a:t>：データの用意</a:t>
            </a:r>
          </a:p>
        </p:txBody>
      </p:sp>
      <p:sp>
        <p:nvSpPr>
          <p:cNvPr id="8" name="スライド番号プレースホルダー 5">
            <a:extLst>
              <a:ext uri="{FF2B5EF4-FFF2-40B4-BE49-F238E27FC236}">
                <a16:creationId xmlns:a16="http://schemas.microsoft.com/office/drawing/2014/main" id="{1C7133FC-CFDB-6948-2941-451B67368EEF}"/>
              </a:ext>
            </a:extLst>
          </p:cNvPr>
          <p:cNvSpPr>
            <a:spLocks noGrp="1"/>
          </p:cNvSpPr>
          <p:nvPr>
            <p:ph type="sldNum" sz="quarter" idx="2"/>
          </p:nvPr>
        </p:nvSpPr>
        <p:spPr>
          <a:xfrm>
            <a:off x="4455806" y="4925753"/>
            <a:ext cx="227627" cy="241092"/>
          </a:xfrm>
        </p:spPr>
        <p:txBody>
          <a:bodyPr/>
          <a:lstStyle/>
          <a:p>
            <a:fld id="{86CB4B4D-7CA3-9044-876B-883B54F8677D}" type="slidenum">
              <a:rPr lang="en-US" altLang="ja-JP" smtClean="0"/>
              <a:t>16</a:t>
            </a:fld>
            <a:endParaRPr lang="ja-JP" altLang="en-US"/>
          </a:p>
        </p:txBody>
      </p:sp>
      <p:sp>
        <p:nvSpPr>
          <p:cNvPr id="9" name="テキスト ボックス 8">
            <a:extLst>
              <a:ext uri="{FF2B5EF4-FFF2-40B4-BE49-F238E27FC236}">
                <a16:creationId xmlns:a16="http://schemas.microsoft.com/office/drawing/2014/main" id="{CC73D7FC-C9F5-BF66-1FD1-86F0005499C5}"/>
              </a:ext>
            </a:extLst>
          </p:cNvPr>
          <p:cNvSpPr txBox="1"/>
          <p:nvPr/>
        </p:nvSpPr>
        <p:spPr>
          <a:xfrm>
            <a:off x="554800" y="3404372"/>
            <a:ext cx="8257607" cy="11102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17264" algn="l">
              <a:lnSpc>
                <a:spcPct val="130000"/>
              </a:lnSpc>
              <a:spcBef>
                <a:spcPts val="600"/>
              </a:spcBef>
            </a:pPr>
            <a:r>
              <a:rPr lang="ja-JP" altLang="en-US" sz="1600" b="1">
                <a:solidFill>
                  <a:schemeClr val="tx1"/>
                </a:solidFill>
                <a:latin typeface="Courier New" panose="02070309020205020404" pitchFamily="49" charset="0"/>
              </a:rPr>
              <a:t>関数をインポート　</a:t>
            </a:r>
            <a:r>
              <a:rPr lang="en" altLang="ja-JP" sz="1600" b="1">
                <a:solidFill>
                  <a:srgbClr val="C586C0"/>
                </a:solidFill>
                <a:latin typeface="Courier New" panose="02070309020205020404" pitchFamily="49" charset="0"/>
              </a:rPr>
              <a:t>from</a:t>
            </a:r>
            <a:r>
              <a:rPr lang="en" altLang="ja-JP" sz="1600" b="1">
                <a:solidFill>
                  <a:srgbClr val="D4D4D4"/>
                </a:solidFill>
                <a:latin typeface="Courier New" panose="02070309020205020404" pitchFamily="49" charset="0"/>
              </a:rPr>
              <a:t> </a:t>
            </a:r>
            <a:r>
              <a:rPr lang="en" altLang="ja-JP" sz="1600" b="1" u="sng" err="1">
                <a:solidFill>
                  <a:srgbClr val="C00000"/>
                </a:solidFill>
                <a:latin typeface="Courier New" panose="02070309020205020404" pitchFamily="49" charset="0"/>
              </a:rPr>
              <a:t>sklearn</a:t>
            </a:r>
            <a:r>
              <a:rPr lang="en" altLang="ja-JP" sz="1600" b="1" err="1">
                <a:solidFill>
                  <a:schemeClr val="tx1"/>
                </a:solidFill>
                <a:latin typeface="Courier New" panose="02070309020205020404" pitchFamily="49" charset="0"/>
              </a:rPr>
              <a:t>.</a:t>
            </a:r>
            <a:r>
              <a:rPr lang="en" altLang="ja-JP" sz="1600" b="1" u="sng" err="1">
                <a:solidFill>
                  <a:srgbClr val="0070C0"/>
                </a:solidFill>
                <a:latin typeface="Courier New" panose="02070309020205020404" pitchFamily="49" charset="0"/>
              </a:rPr>
              <a:t>datasets</a:t>
            </a:r>
            <a:r>
              <a:rPr lang="en" altLang="ja-JP" sz="1600" b="1">
                <a:solidFill>
                  <a:schemeClr val="tx1"/>
                </a:solidFill>
                <a:latin typeface="Courier New" panose="02070309020205020404" pitchFamily="49" charset="0"/>
              </a:rPr>
              <a:t> </a:t>
            </a:r>
            <a:r>
              <a:rPr lang="en" altLang="ja-JP" sz="1600" b="1">
                <a:solidFill>
                  <a:srgbClr val="C586C0"/>
                </a:solidFill>
                <a:latin typeface="Courier New" panose="02070309020205020404" pitchFamily="49" charset="0"/>
              </a:rPr>
              <a:t>import</a:t>
            </a:r>
            <a:r>
              <a:rPr lang="en" altLang="ja-JP" sz="1600" b="1">
                <a:solidFill>
                  <a:srgbClr val="D4D4D4"/>
                </a:solidFill>
                <a:latin typeface="Courier New" panose="02070309020205020404" pitchFamily="49" charset="0"/>
              </a:rPr>
              <a:t> </a:t>
            </a:r>
            <a:r>
              <a:rPr lang="en" altLang="ja-JP" sz="1600" b="1" u="sng" err="1">
                <a:solidFill>
                  <a:srgbClr val="FF9300"/>
                </a:solidFill>
                <a:latin typeface="Courier New" panose="02070309020205020404" pitchFamily="49" charset="0"/>
              </a:rPr>
              <a:t>load_breast_cancer</a:t>
            </a:r>
            <a:endParaRPr lang="en" altLang="ja-JP" sz="1600" b="1" u="sng">
              <a:solidFill>
                <a:srgbClr val="FF9300"/>
              </a:solidFill>
              <a:latin typeface="Courier New" panose="02070309020205020404" pitchFamily="49" charset="0"/>
            </a:endParaRPr>
          </a:p>
          <a:p>
            <a:pPr marL="17264" algn="l">
              <a:lnSpc>
                <a:spcPct val="130000"/>
              </a:lnSpc>
              <a:spcBef>
                <a:spcPts val="600"/>
              </a:spcBef>
            </a:pPr>
            <a:r>
              <a:rPr lang="ja-JP" altLang="en-US"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 </a:t>
            </a:r>
            <a:r>
              <a:rPr lang="en" altLang="ja-JP" sz="1600" b="1" err="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load_breast_cancer</a:t>
            </a:r>
            <a:r>
              <a:rPr lang="en" altLang="ja-JP"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a:t>
            </a:r>
            <a:r>
              <a:rPr lang="en" altLang="ja-JP" sz="1600" b="1" err="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as_frame</a:t>
            </a:r>
            <a:r>
              <a:rPr lang="en" altLang="ja-JP"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 = True/False)</a:t>
            </a:r>
            <a:r>
              <a:rPr lang="ja-JP" altLang="en-US"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 の引数で、</a:t>
            </a:r>
            <a:r>
              <a:rPr lang="en-US" altLang="ja-JP"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True(</a:t>
            </a:r>
            <a:r>
              <a:rPr lang="ja-JP" altLang="en-US"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真</a:t>
            </a:r>
            <a:r>
              <a:rPr lang="en-US" altLang="ja-JP"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a:t>
            </a:r>
            <a:r>
              <a:rPr lang="ja-JP" altLang="en-US"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か</a:t>
            </a:r>
            <a:r>
              <a:rPr lang="en-US" altLang="ja-JP"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False(</a:t>
            </a:r>
            <a:r>
              <a:rPr lang="ja-JP" altLang="en-US"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偽</a:t>
            </a:r>
            <a:r>
              <a:rPr lang="en-US" altLang="ja-JP"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a:t>
            </a:r>
            <a:r>
              <a:rPr lang="ja-JP" altLang="en-US"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rPr>
              <a:t>を選択する</a:t>
            </a:r>
            <a:endParaRPr lang="en-US" altLang="ja-JP" sz="1600" b="1">
              <a:solidFill>
                <a:schemeClr val="tx1"/>
              </a:solidFill>
              <a:latin typeface="Courier New" panose="02070309020205020404" pitchFamily="49" charset="0"/>
              <a:ea typeface="Hiragino Kaku Gothic Pro W3" panose="020B0300000000000000" pitchFamily="34" charset="-128"/>
              <a:cs typeface="Courier New" panose="02070309020205020404" pitchFamily="49" charset="0"/>
            </a:endParaRPr>
          </a:p>
        </p:txBody>
      </p:sp>
      <p:sp>
        <p:nvSpPr>
          <p:cNvPr id="10" name="テキスト ボックス 9">
            <a:extLst>
              <a:ext uri="{FF2B5EF4-FFF2-40B4-BE49-F238E27FC236}">
                <a16:creationId xmlns:a16="http://schemas.microsoft.com/office/drawing/2014/main" id="{0A3C59FD-CF6A-8CE7-B6D0-69A29F4280B0}"/>
              </a:ext>
            </a:extLst>
          </p:cNvPr>
          <p:cNvSpPr txBox="1"/>
          <p:nvPr/>
        </p:nvSpPr>
        <p:spPr>
          <a:xfrm>
            <a:off x="2944729" y="3183113"/>
            <a:ext cx="1000274" cy="318036"/>
          </a:xfrm>
          <a:prstGeom prst="rect">
            <a:avLst/>
          </a:prstGeom>
          <a:noFill/>
          <a:ln w="12700" cap="flat">
            <a:solidFill>
              <a:srgbClr val="C0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ja-JP" altLang="en-US" sz="1400" b="0" i="0" u="none" strike="noStrike" cap="none" spc="0" normalizeH="0" baseline="0">
                <a:ln>
                  <a:noFill/>
                </a:ln>
                <a:solidFill>
                  <a:srgbClr val="C00000"/>
                </a:solidFill>
                <a:effectLst/>
                <a:uFillTx/>
                <a:latin typeface="ヒラギノ角ゴ ProN W6"/>
                <a:ea typeface="ヒラギノ角ゴ ProN W6"/>
                <a:cs typeface="ヒラギノ角ゴ ProN W6"/>
                <a:sym typeface="ヒラギノ角ゴ ProN W6"/>
              </a:rPr>
              <a:t>ライブラリ</a:t>
            </a:r>
          </a:p>
        </p:txBody>
      </p:sp>
      <p:sp>
        <p:nvSpPr>
          <p:cNvPr id="12" name="テキスト ボックス 11">
            <a:extLst>
              <a:ext uri="{FF2B5EF4-FFF2-40B4-BE49-F238E27FC236}">
                <a16:creationId xmlns:a16="http://schemas.microsoft.com/office/drawing/2014/main" id="{18C0783F-49D0-DF8D-96F2-C4C715838490}"/>
              </a:ext>
            </a:extLst>
          </p:cNvPr>
          <p:cNvSpPr txBox="1"/>
          <p:nvPr/>
        </p:nvSpPr>
        <p:spPr>
          <a:xfrm>
            <a:off x="4053940" y="3183113"/>
            <a:ext cx="1000274" cy="318036"/>
          </a:xfrm>
          <a:prstGeom prst="rect">
            <a:avLst/>
          </a:prstGeom>
          <a:noFill/>
          <a:ln w="12700" cap="flat">
            <a:solidFill>
              <a:srgbClr val="0070C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ja-JP" altLang="en-US" sz="1400" b="0" i="0" u="none" strike="noStrike" cap="none" spc="0" normalizeH="0" baseline="0">
                <a:ln>
                  <a:noFill/>
                </a:ln>
                <a:solidFill>
                  <a:srgbClr val="0070C0"/>
                </a:solidFill>
                <a:effectLst/>
                <a:uFillTx/>
                <a:latin typeface="ヒラギノ角ゴ ProN W6"/>
                <a:ea typeface="ヒラギノ角ゴ ProN W6"/>
                <a:cs typeface="ヒラギノ角ゴ ProN W6"/>
                <a:sym typeface="ヒラギノ角ゴ ProN W6"/>
              </a:rPr>
              <a:t>モジュール</a:t>
            </a:r>
            <a:endParaRPr kumimoji="0" lang="en-US" altLang="ja-JP" sz="1400" b="0" i="0" u="none" strike="noStrike" cap="none" spc="0" normalizeH="0" baseline="0">
              <a:ln>
                <a:noFill/>
              </a:ln>
              <a:solidFill>
                <a:srgbClr val="0070C0"/>
              </a:solidFill>
              <a:effectLst/>
              <a:uFillTx/>
              <a:latin typeface="ヒラギノ角ゴ ProN W6"/>
              <a:ea typeface="ヒラギノ角ゴ ProN W6"/>
              <a:cs typeface="ヒラギノ角ゴ ProN W6"/>
              <a:sym typeface="ヒラギノ角ゴ ProN W6"/>
            </a:endParaRPr>
          </a:p>
        </p:txBody>
      </p:sp>
      <p:sp>
        <p:nvSpPr>
          <p:cNvPr id="13" name="テキスト ボックス 12">
            <a:extLst>
              <a:ext uri="{FF2B5EF4-FFF2-40B4-BE49-F238E27FC236}">
                <a16:creationId xmlns:a16="http://schemas.microsoft.com/office/drawing/2014/main" id="{C47FFB5C-5FF2-ED5E-6D90-F0A6EA2BED03}"/>
              </a:ext>
            </a:extLst>
          </p:cNvPr>
          <p:cNvSpPr txBox="1"/>
          <p:nvPr/>
        </p:nvSpPr>
        <p:spPr>
          <a:xfrm>
            <a:off x="6916024" y="3208646"/>
            <a:ext cx="461665" cy="318036"/>
          </a:xfrm>
          <a:prstGeom prst="rect">
            <a:avLst/>
          </a:prstGeom>
          <a:noFill/>
          <a:ln w="12700" cap="flat">
            <a:solidFill>
              <a:srgbClr val="FFC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ja-JP" altLang="en-US" sz="1400" b="0" i="0" u="none" strike="noStrike" cap="none" spc="0" normalizeH="0" baseline="0">
                <a:ln>
                  <a:noFill/>
                </a:ln>
                <a:solidFill>
                  <a:srgbClr val="FF9300"/>
                </a:solidFill>
                <a:effectLst/>
                <a:uFillTx/>
                <a:latin typeface="ヒラギノ角ゴ ProN W6"/>
                <a:ea typeface="ヒラギノ角ゴ ProN W6"/>
                <a:cs typeface="ヒラギノ角ゴ ProN W6"/>
                <a:sym typeface="ヒラギノ角ゴ ProN W6"/>
              </a:rPr>
              <a:t>関数</a:t>
            </a:r>
            <a:endParaRPr kumimoji="0" lang="en-US" altLang="ja-JP" sz="1400" b="0" i="0" u="none" strike="noStrike" cap="none" spc="0" normalizeH="0" baseline="0">
              <a:ln>
                <a:noFill/>
              </a:ln>
              <a:solidFill>
                <a:srgbClr val="FF9300"/>
              </a:solidFill>
              <a:effectLst/>
              <a:uFillTx/>
              <a:latin typeface="ヒラギノ角ゴ ProN W6"/>
              <a:ea typeface="ヒラギノ角ゴ ProN W6"/>
              <a:cs typeface="ヒラギノ角ゴ ProN W6"/>
              <a:sym typeface="ヒラギノ角ゴ ProN W6"/>
            </a:endParaRPr>
          </a:p>
        </p:txBody>
      </p:sp>
      <p:sp>
        <p:nvSpPr>
          <p:cNvPr id="14" name="正方形/長方形 13">
            <a:extLst>
              <a:ext uri="{FF2B5EF4-FFF2-40B4-BE49-F238E27FC236}">
                <a16:creationId xmlns:a16="http://schemas.microsoft.com/office/drawing/2014/main" id="{AB07BE28-AFFF-7515-7FB6-DE9E308F0A17}"/>
              </a:ext>
            </a:extLst>
          </p:cNvPr>
          <p:cNvSpPr/>
          <p:nvPr/>
        </p:nvSpPr>
        <p:spPr>
          <a:xfrm>
            <a:off x="3262691" y="3855868"/>
            <a:ext cx="2628000" cy="288000"/>
          </a:xfrm>
          <a:prstGeom prst="rect">
            <a:avLst/>
          </a:prstGeom>
          <a:noFill/>
          <a:ln w="19050" cap="flat">
            <a:solidFill>
              <a:schemeClr val="accent2"/>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cxnSp>
        <p:nvCxnSpPr>
          <p:cNvPr id="15" name="直線コネクタ 14">
            <a:extLst>
              <a:ext uri="{FF2B5EF4-FFF2-40B4-BE49-F238E27FC236}">
                <a16:creationId xmlns:a16="http://schemas.microsoft.com/office/drawing/2014/main" id="{5A87BF4B-4792-71DE-2948-E71DEB7A98C2}"/>
              </a:ext>
            </a:extLst>
          </p:cNvPr>
          <p:cNvCxnSpPr>
            <a:cxnSpLocks/>
            <a:endCxn id="16" idx="1"/>
          </p:cNvCxnSpPr>
          <p:nvPr/>
        </p:nvCxnSpPr>
        <p:spPr>
          <a:xfrm>
            <a:off x="4778734" y="4143868"/>
            <a:ext cx="408426" cy="487982"/>
          </a:xfrm>
          <a:prstGeom prst="line">
            <a:avLst/>
          </a:prstGeom>
          <a:ln w="15875"/>
        </p:spPr>
        <p:style>
          <a:lnRef idx="1">
            <a:schemeClr val="accent2"/>
          </a:lnRef>
          <a:fillRef idx="0">
            <a:schemeClr val="accent2"/>
          </a:fillRef>
          <a:effectRef idx="0">
            <a:schemeClr val="accent2"/>
          </a:effectRef>
          <a:fontRef idx="minor">
            <a:schemeClr val="tx1"/>
          </a:fontRef>
        </p:style>
      </p:cxnSp>
      <p:sp>
        <p:nvSpPr>
          <p:cNvPr id="16" name="テキスト ボックス 15">
            <a:extLst>
              <a:ext uri="{FF2B5EF4-FFF2-40B4-BE49-F238E27FC236}">
                <a16:creationId xmlns:a16="http://schemas.microsoft.com/office/drawing/2014/main" id="{7615DDB8-1371-D166-A5B8-F4850150AC33}"/>
              </a:ext>
            </a:extLst>
          </p:cNvPr>
          <p:cNvSpPr txBox="1"/>
          <p:nvPr/>
        </p:nvSpPr>
        <p:spPr>
          <a:xfrm>
            <a:off x="5187160" y="4211222"/>
            <a:ext cx="3060133" cy="841256"/>
          </a:xfrm>
          <a:prstGeom prst="rect">
            <a:avLst/>
          </a:prstGeom>
          <a:noFill/>
          <a:ln w="22225" cap="flat">
            <a:solidFill>
              <a:schemeClr val="accent2">
                <a:shade val="95000"/>
                <a:satMod val="104999"/>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ja-JP" altLang="en-US" sz="16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読み込むデータの形式を指定</a:t>
            </a:r>
            <a:endParaRPr kumimoji="0" lang="en-US" altLang="ja-JP" sz="16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a:p>
            <a:pPr marL="0" marR="0" indent="0" algn="l" defTabSz="825500" rtl="0" fontAlgn="auto" latinLnBrk="0" hangingPunct="0">
              <a:lnSpc>
                <a:spcPct val="100000"/>
              </a:lnSpc>
              <a:spcBef>
                <a:spcPts val="0"/>
              </a:spcBef>
              <a:spcAft>
                <a:spcPts val="0"/>
              </a:spcAft>
              <a:buClrTx/>
              <a:buSzTx/>
              <a:buFontTx/>
              <a:buNone/>
              <a:tabLst/>
            </a:pPr>
            <a:r>
              <a:rPr kumimoji="0" lang="en-US" altLang="ja-JP" sz="1600" b="1" i="0" u="none" strike="noStrike" cap="none" spc="0" normalizeH="0" baseline="0">
                <a:ln>
                  <a:noFill/>
                </a:ln>
                <a:solidFill>
                  <a:srgbClr val="0070C0"/>
                </a:solidFill>
                <a:effectLst/>
                <a:uFillTx/>
                <a:latin typeface="Courier New" panose="02070309020205020404" pitchFamily="49" charset="0"/>
                <a:cs typeface="Courier New" panose="02070309020205020404" pitchFamily="49" charset="0"/>
                <a:sym typeface="ヒラギノ角ゴ ProN W6"/>
              </a:rPr>
              <a:t>True </a:t>
            </a:r>
            <a:r>
              <a:rPr kumimoji="0" lang="ja-JP" altLang="en-US" sz="1600" b="1" i="0" u="none" strike="noStrike" cap="none" spc="0" normalizeH="0" baseline="0">
                <a:ln>
                  <a:noFill/>
                </a:ln>
                <a:solidFill>
                  <a:srgbClr val="0070C0"/>
                </a:solidFill>
                <a:effectLst/>
                <a:uFillTx/>
                <a:latin typeface="Courier New" panose="02070309020205020404" pitchFamily="49" charset="0"/>
                <a:cs typeface="Courier New" panose="02070309020205020404" pitchFamily="49" charset="0"/>
                <a:sym typeface="ヒラギノ角ゴ ProN W6"/>
              </a:rPr>
              <a:t>→</a:t>
            </a:r>
            <a:r>
              <a:rPr kumimoji="0" lang="en-US" altLang="ja-JP" sz="1600" b="1" i="0" u="none" strike="noStrike" cap="none" spc="0" normalizeH="0" baseline="0">
                <a:ln>
                  <a:noFill/>
                </a:ln>
                <a:solidFill>
                  <a:srgbClr val="0070C0"/>
                </a:solidFill>
                <a:effectLst/>
                <a:uFillTx/>
                <a:latin typeface="Courier New" panose="02070309020205020404" pitchFamily="49" charset="0"/>
                <a:cs typeface="Courier New" panose="02070309020205020404" pitchFamily="49" charset="0"/>
                <a:sym typeface="ヒラギノ角ゴ ProN W6"/>
              </a:rPr>
              <a:t> pd</a:t>
            </a:r>
            <a:r>
              <a:rPr kumimoji="0" lang="ja-JP" altLang="en-US" sz="1600" b="1" i="0" u="none" strike="noStrike" cap="none" spc="0" normalizeH="0" baseline="0">
                <a:ln>
                  <a:noFill/>
                </a:ln>
                <a:solidFill>
                  <a:srgbClr val="0070C0"/>
                </a:solidFill>
                <a:effectLst/>
                <a:uFillTx/>
                <a:latin typeface="Courier New" panose="02070309020205020404" pitchFamily="49" charset="0"/>
                <a:cs typeface="Courier New" panose="02070309020205020404" pitchFamily="49" charset="0"/>
                <a:sym typeface="ヒラギノ角ゴ ProN W6"/>
              </a:rPr>
              <a:t>のデータフレーム型</a:t>
            </a:r>
            <a:endParaRPr kumimoji="0" lang="en-US" altLang="ja-JP" sz="1600" b="1" i="0" u="none" strike="noStrike" cap="none" spc="0" normalizeH="0" baseline="0">
              <a:ln>
                <a:noFill/>
              </a:ln>
              <a:solidFill>
                <a:srgbClr val="0070C0"/>
              </a:solidFill>
              <a:effectLst/>
              <a:uFillTx/>
              <a:latin typeface="Courier New" panose="02070309020205020404" pitchFamily="49" charset="0"/>
              <a:cs typeface="Courier New" panose="02070309020205020404" pitchFamily="49" charset="0"/>
              <a:sym typeface="ヒラギノ角ゴ ProN W6"/>
            </a:endParaRPr>
          </a:p>
          <a:p>
            <a:pPr marL="0" marR="0" indent="0" algn="l" defTabSz="825500" rtl="0" fontAlgn="auto" latinLnBrk="0" hangingPunct="0">
              <a:lnSpc>
                <a:spcPct val="100000"/>
              </a:lnSpc>
              <a:spcBef>
                <a:spcPts val="0"/>
              </a:spcBef>
              <a:spcAft>
                <a:spcPts val="0"/>
              </a:spcAft>
              <a:buClrTx/>
              <a:buSzTx/>
              <a:buFontTx/>
              <a:buNone/>
              <a:tabLst/>
            </a:pPr>
            <a:r>
              <a:rPr lang="en-US" altLang="ja-JP" sz="1600" b="1">
                <a:latin typeface="Courier New" panose="02070309020205020404" pitchFamily="49" charset="0"/>
                <a:cs typeface="Courier New" panose="02070309020205020404" pitchFamily="49" charset="0"/>
              </a:rPr>
              <a:t>False</a:t>
            </a:r>
            <a:r>
              <a:rPr lang="ja-JP" altLang="en-US" sz="1600" b="1">
                <a:latin typeface="Courier New" panose="02070309020205020404" pitchFamily="49" charset="0"/>
                <a:cs typeface="Courier New" panose="02070309020205020404" pitchFamily="49" charset="0"/>
              </a:rPr>
              <a:t>→</a:t>
            </a:r>
            <a:r>
              <a:rPr lang="en-US" altLang="ja-JP" sz="1600" b="1">
                <a:latin typeface="Courier New" panose="02070309020205020404" pitchFamily="49" charset="0"/>
                <a:cs typeface="Courier New" panose="02070309020205020404" pitchFamily="49" charset="0"/>
              </a:rPr>
              <a:t> </a:t>
            </a:r>
            <a:r>
              <a:rPr lang="en-US" altLang="ja-JP" sz="1600" b="1" err="1">
                <a:latin typeface="Courier New" panose="02070309020205020404" pitchFamily="49" charset="0"/>
                <a:cs typeface="Courier New" panose="02070309020205020404" pitchFamily="49" charset="0"/>
              </a:rPr>
              <a:t>numpy</a:t>
            </a:r>
            <a:r>
              <a:rPr lang="ja-JP" altLang="en-US" sz="1600" b="1">
                <a:latin typeface="Courier New" panose="02070309020205020404" pitchFamily="49" charset="0"/>
                <a:cs typeface="Courier New" panose="02070309020205020404" pitchFamily="49" charset="0"/>
              </a:rPr>
              <a:t>配列</a:t>
            </a:r>
            <a:endParaRPr kumimoji="0" lang="ja-JP" altLang="en-US" sz="16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endParaRPr>
          </a:p>
        </p:txBody>
      </p:sp>
      <p:sp>
        <p:nvSpPr>
          <p:cNvPr id="20" name="テキスト ボックス 19">
            <a:extLst>
              <a:ext uri="{FF2B5EF4-FFF2-40B4-BE49-F238E27FC236}">
                <a16:creationId xmlns:a16="http://schemas.microsoft.com/office/drawing/2014/main" id="{713EFD53-4EE2-1A21-325A-2957EC605357}"/>
              </a:ext>
            </a:extLst>
          </p:cNvPr>
          <p:cNvSpPr txBox="1"/>
          <p:nvPr/>
        </p:nvSpPr>
        <p:spPr>
          <a:xfrm>
            <a:off x="168929" y="1008299"/>
            <a:ext cx="4627659" cy="4539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algn="l">
              <a:lnSpc>
                <a:spcPct val="150000"/>
              </a:lnSpc>
            </a:pPr>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a:solidFill>
                  <a:srgbClr val="002060"/>
                </a:solidFill>
                <a:latin typeface="Meiryo" panose="020B0604030504040204" pitchFamily="34" charset="-128"/>
                <a:ea typeface="Meiryo" panose="020B0604030504040204" pitchFamily="34" charset="-128"/>
              </a:rPr>
              <a:t>14-2 </a:t>
            </a:r>
            <a:r>
              <a:rPr lang="ja-JP" altLang="en-US" sz="1800" b="1">
                <a:solidFill>
                  <a:srgbClr val="002060"/>
                </a:solidFill>
                <a:latin typeface="Meiryo" panose="020B0604030504040204" pitchFamily="34" charset="-128"/>
                <a:ea typeface="Meiryo" panose="020B0604030504040204" pitchFamily="34" charset="-128"/>
              </a:rPr>
              <a:t>乳がんデータの読み込み</a:t>
            </a:r>
            <a:endParaRPr lang="en-US" altLang="ja-JP" sz="1800" b="1">
              <a:solidFill>
                <a:srgbClr val="002060"/>
              </a:solidFill>
              <a:latin typeface="Meiryo" panose="020B0604030504040204" pitchFamily="34" charset="-128"/>
              <a:ea typeface="Meiryo" panose="020B0604030504040204" pitchFamily="34" charset="-128"/>
            </a:endParaRPr>
          </a:p>
        </p:txBody>
      </p:sp>
      <p:sp>
        <p:nvSpPr>
          <p:cNvPr id="3" name="線形回帰で88歳の歯周病の歯の本数を予測する">
            <a:extLst>
              <a:ext uri="{FF2B5EF4-FFF2-40B4-BE49-F238E27FC236}">
                <a16:creationId xmlns:a16="http://schemas.microsoft.com/office/drawing/2014/main" id="{4E1D6C20-F7D8-548E-7175-F2094046E105}"/>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5" name="①学習モデルの選択…">
            <a:extLst>
              <a:ext uri="{FF2B5EF4-FFF2-40B4-BE49-F238E27FC236}">
                <a16:creationId xmlns:a16="http://schemas.microsoft.com/office/drawing/2014/main" id="{2DB4984B-DBAE-4146-1EED-DC52FC958BEE}"/>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solidFill>
                  <a:srgbClr val="FF0000"/>
                </a:solidFill>
              </a:rPr>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t>STEP6</a:t>
            </a:r>
            <a:r>
              <a:rPr lang="ja-JP" altLang="en-US" sz="1200"/>
              <a:t>：特徴量重要度の図示</a:t>
            </a:r>
          </a:p>
        </p:txBody>
      </p:sp>
    </p:spTree>
    <p:extLst>
      <p:ext uri="{BB962C8B-B14F-4D97-AF65-F5344CB8AC3E}">
        <p14:creationId xmlns:p14="http://schemas.microsoft.com/office/powerpoint/2010/main" val="332389377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正方形/長方形 6">
            <a:extLst>
              <a:ext uri="{FF2B5EF4-FFF2-40B4-BE49-F238E27FC236}">
                <a16:creationId xmlns:a16="http://schemas.microsoft.com/office/drawing/2014/main" id="{5D083FD4-281D-AF50-9AF0-CEA98F85D3D1}"/>
              </a:ext>
            </a:extLst>
          </p:cNvPr>
          <p:cNvSpPr/>
          <p:nvPr/>
        </p:nvSpPr>
        <p:spPr>
          <a:xfrm>
            <a:off x="319425" y="1783775"/>
            <a:ext cx="8505149" cy="1319198"/>
          </a:xfrm>
          <a:prstGeom prst="rect">
            <a:avLst/>
          </a:prstGeom>
          <a:noFill/>
          <a:ln w="254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36000" numCol="1" spcCol="38100" rtlCol="0" anchor="ctr">
            <a:spAutoFit/>
          </a:bodyPr>
          <a:lstStyle/>
          <a:p>
            <a:pPr marL="190500" indent="15478" algn="l">
              <a:lnSpc>
                <a:spcPct val="150000"/>
              </a:lnSpc>
              <a:defRPr sz="3600"/>
            </a:pPr>
            <a:r>
              <a:rPr lang="en" altLang="ja-JP" sz="1800" b="1">
                <a:solidFill>
                  <a:srgbClr val="C586C0"/>
                </a:solidFill>
                <a:latin typeface="Courier New" panose="02070309020205020404" pitchFamily="49" charset="0"/>
              </a:rPr>
              <a:t>from</a:t>
            </a:r>
            <a:r>
              <a:rPr lang="en" altLang="ja-JP" sz="1800" b="1">
                <a:solidFill>
                  <a:schemeClr val="tx1"/>
                </a:solidFill>
                <a:latin typeface="Courier New" panose="02070309020205020404" pitchFamily="49" charset="0"/>
                <a:cs typeface="Courier New" panose="02070309020205020404" pitchFamily="49" charset="0"/>
              </a:rPr>
              <a:t> </a:t>
            </a:r>
            <a:r>
              <a:rPr lang="en" altLang="ja-JP" sz="1800" b="1" err="1">
                <a:solidFill>
                  <a:schemeClr val="tx1"/>
                </a:solidFill>
                <a:latin typeface="Courier New" panose="02070309020205020404" pitchFamily="49" charset="0"/>
                <a:cs typeface="Courier New" panose="02070309020205020404" pitchFamily="49" charset="0"/>
              </a:rPr>
              <a:t>sklearn.model_selection</a:t>
            </a:r>
            <a:r>
              <a:rPr lang="en" altLang="ja-JP" sz="1800" b="1">
                <a:solidFill>
                  <a:schemeClr val="tx1"/>
                </a:solidFill>
                <a:latin typeface="Courier New" panose="02070309020205020404" pitchFamily="49" charset="0"/>
                <a:cs typeface="Courier New" panose="02070309020205020404" pitchFamily="49" charset="0"/>
              </a:rPr>
              <a:t> </a:t>
            </a:r>
            <a:r>
              <a:rPr lang="en" altLang="ja-JP" sz="1800" b="1">
                <a:solidFill>
                  <a:srgbClr val="C586C0"/>
                </a:solidFill>
                <a:latin typeface="Courier New" panose="02070309020205020404" pitchFamily="49" charset="0"/>
              </a:rPr>
              <a:t>import</a:t>
            </a:r>
            <a:r>
              <a:rPr lang="en" altLang="ja-JP" sz="1800" b="1">
                <a:solidFill>
                  <a:schemeClr val="tx1"/>
                </a:solidFill>
                <a:latin typeface="Courier New" panose="02070309020205020404" pitchFamily="49" charset="0"/>
                <a:cs typeface="Courier New" panose="02070309020205020404" pitchFamily="49" charset="0"/>
              </a:rPr>
              <a:t> </a:t>
            </a:r>
            <a:r>
              <a:rPr lang="en" altLang="ja-JP" sz="1800" b="1" err="1">
                <a:solidFill>
                  <a:schemeClr val="tx1"/>
                </a:solidFill>
                <a:latin typeface="Courier New" panose="02070309020205020404" pitchFamily="49" charset="0"/>
                <a:cs typeface="Courier New" panose="02070309020205020404" pitchFamily="49" charset="0"/>
              </a:rPr>
              <a:t>train_test_split</a:t>
            </a:r>
            <a:endParaRPr lang="en" altLang="ja-JP" sz="1800" b="1">
              <a:solidFill>
                <a:schemeClr val="tx1"/>
              </a:solidFill>
              <a:latin typeface="Courier New" panose="02070309020205020404" pitchFamily="49" charset="0"/>
              <a:cs typeface="Courier New" panose="02070309020205020404" pitchFamily="49" charset="0"/>
            </a:endParaRPr>
          </a:p>
          <a:p>
            <a:pPr marL="190500" indent="15478" algn="l">
              <a:lnSpc>
                <a:spcPct val="150000"/>
              </a:lnSpc>
              <a:defRPr sz="3600">
                <a:solidFill>
                  <a:schemeClr val="accent5">
                    <a:hueOff val="-82419"/>
                    <a:satOff val="-9513"/>
                    <a:lumOff val="-16343"/>
                  </a:schemeClr>
                </a:solidFill>
              </a:defRPr>
            </a:pPr>
            <a:r>
              <a:rPr lang="en" altLang="ja-JP" sz="1800" b="1" err="1">
                <a:solidFill>
                  <a:schemeClr val="tx1"/>
                </a:solidFill>
                <a:latin typeface="Courier New" panose="02070309020205020404" pitchFamily="49" charset="0"/>
                <a:cs typeface="Courier New" panose="02070309020205020404" pitchFamily="49" charset="0"/>
              </a:rPr>
              <a:t>x_train</a:t>
            </a:r>
            <a:r>
              <a:rPr lang="en" altLang="ja-JP" sz="1800" b="1">
                <a:solidFill>
                  <a:schemeClr val="tx1"/>
                </a:solidFill>
                <a:latin typeface="Courier New" panose="02070309020205020404" pitchFamily="49" charset="0"/>
                <a:cs typeface="Courier New" panose="02070309020205020404" pitchFamily="49" charset="0"/>
              </a:rPr>
              <a:t>, </a:t>
            </a:r>
            <a:r>
              <a:rPr lang="en" altLang="ja-JP" sz="1800" b="1" err="1">
                <a:solidFill>
                  <a:schemeClr val="tx1"/>
                </a:solidFill>
                <a:latin typeface="Courier New" panose="02070309020205020404" pitchFamily="49" charset="0"/>
                <a:cs typeface="Courier New" panose="02070309020205020404" pitchFamily="49" charset="0"/>
              </a:rPr>
              <a:t>x_test</a:t>
            </a:r>
            <a:r>
              <a:rPr lang="en" altLang="ja-JP" sz="1800" b="1">
                <a:solidFill>
                  <a:schemeClr val="tx1"/>
                </a:solidFill>
                <a:latin typeface="Courier New" panose="02070309020205020404" pitchFamily="49" charset="0"/>
                <a:cs typeface="Courier New" panose="02070309020205020404" pitchFamily="49" charset="0"/>
              </a:rPr>
              <a:t>, </a:t>
            </a:r>
            <a:r>
              <a:rPr lang="en" altLang="ja-JP" sz="1800" b="1" err="1">
                <a:solidFill>
                  <a:schemeClr val="tx1"/>
                </a:solidFill>
                <a:latin typeface="Courier New" panose="02070309020205020404" pitchFamily="49" charset="0"/>
                <a:cs typeface="Courier New" panose="02070309020205020404" pitchFamily="49" charset="0"/>
              </a:rPr>
              <a:t>y_train</a:t>
            </a:r>
            <a:r>
              <a:rPr lang="en" altLang="ja-JP" sz="1800" b="1">
                <a:solidFill>
                  <a:schemeClr val="tx1"/>
                </a:solidFill>
                <a:latin typeface="Courier New" panose="02070309020205020404" pitchFamily="49" charset="0"/>
                <a:cs typeface="Courier New" panose="02070309020205020404" pitchFamily="49" charset="0"/>
              </a:rPr>
              <a:t>, </a:t>
            </a:r>
            <a:r>
              <a:rPr lang="en" altLang="ja-JP" sz="1800" b="1" err="1">
                <a:solidFill>
                  <a:schemeClr val="tx1"/>
                </a:solidFill>
                <a:latin typeface="Courier New" panose="02070309020205020404" pitchFamily="49" charset="0"/>
                <a:cs typeface="Courier New" panose="02070309020205020404" pitchFamily="49" charset="0"/>
              </a:rPr>
              <a:t>y_test</a:t>
            </a:r>
            <a:r>
              <a:rPr lang="en" altLang="ja-JP" sz="1800" b="1">
                <a:solidFill>
                  <a:schemeClr val="tx1"/>
                </a:solidFill>
                <a:latin typeface="Courier New" panose="02070309020205020404" pitchFamily="49" charset="0"/>
                <a:cs typeface="Courier New" panose="02070309020205020404" pitchFamily="49" charset="0"/>
              </a:rPr>
              <a:t> = </a:t>
            </a:r>
            <a:r>
              <a:rPr lang="en" altLang="ja-JP" sz="1800" b="1" err="1">
                <a:solidFill>
                  <a:schemeClr val="tx1"/>
                </a:solidFill>
                <a:latin typeface="Courier New" panose="02070309020205020404" pitchFamily="49" charset="0"/>
                <a:cs typeface="Courier New" panose="02070309020205020404" pitchFamily="49" charset="0"/>
              </a:rPr>
              <a:t>train_test_split</a:t>
            </a:r>
            <a:r>
              <a:rPr lang="en" altLang="ja-JP" sz="1800" b="1">
                <a:solidFill>
                  <a:schemeClr val="accent1">
                    <a:lumMod val="75000"/>
                  </a:schemeClr>
                </a:solidFill>
                <a:latin typeface="Courier New" panose="02070309020205020404" pitchFamily="49" charset="0"/>
                <a:cs typeface="Courier New" panose="02070309020205020404" pitchFamily="49" charset="0"/>
              </a:rPr>
              <a:t>(</a:t>
            </a:r>
          </a:p>
          <a:p>
            <a:pPr marL="190500" indent="15478" algn="l">
              <a:lnSpc>
                <a:spcPct val="150000"/>
              </a:lnSpc>
              <a:defRPr sz="3600">
                <a:solidFill>
                  <a:schemeClr val="accent5">
                    <a:hueOff val="-82419"/>
                    <a:satOff val="-9513"/>
                    <a:lumOff val="-16343"/>
                  </a:schemeClr>
                </a:solidFill>
              </a:defRPr>
            </a:pPr>
            <a:r>
              <a:rPr lang="en" altLang="ja-JP" sz="1800" b="1">
                <a:solidFill>
                  <a:schemeClr val="tx1"/>
                </a:solidFill>
                <a:latin typeface="Courier New" panose="02070309020205020404" pitchFamily="49" charset="0"/>
                <a:cs typeface="Courier New" panose="02070309020205020404" pitchFamily="49" charset="0"/>
              </a:rPr>
              <a:t>	</a:t>
            </a:r>
            <a:r>
              <a:rPr lang="en" altLang="ja-JP" sz="1800" b="1" err="1">
                <a:solidFill>
                  <a:schemeClr val="tx1"/>
                </a:solidFill>
                <a:latin typeface="Courier New" panose="02070309020205020404" pitchFamily="49" charset="0"/>
                <a:cs typeface="Courier New" panose="02070309020205020404" pitchFamily="49" charset="0"/>
              </a:rPr>
              <a:t>bc.data</a:t>
            </a:r>
            <a:r>
              <a:rPr lang="en" altLang="ja-JP" sz="1800" b="1">
                <a:solidFill>
                  <a:schemeClr val="tx1"/>
                </a:solidFill>
                <a:latin typeface="Courier New" panose="02070309020205020404" pitchFamily="49" charset="0"/>
                <a:cs typeface="Courier New" panose="02070309020205020404" pitchFamily="49" charset="0"/>
              </a:rPr>
              <a:t>, </a:t>
            </a:r>
            <a:r>
              <a:rPr lang="en" altLang="ja-JP" sz="1800" b="1" err="1">
                <a:solidFill>
                  <a:schemeClr val="tx1"/>
                </a:solidFill>
                <a:latin typeface="Courier New" panose="02070309020205020404" pitchFamily="49" charset="0"/>
                <a:cs typeface="Courier New" panose="02070309020205020404" pitchFamily="49" charset="0"/>
              </a:rPr>
              <a:t>bc.target</a:t>
            </a:r>
            <a:r>
              <a:rPr lang="en" altLang="ja-JP" sz="1800" b="1">
                <a:solidFill>
                  <a:schemeClr val="tx1"/>
                </a:solidFill>
                <a:latin typeface="Courier New" panose="02070309020205020404" pitchFamily="49" charset="0"/>
                <a:cs typeface="Courier New" panose="02070309020205020404" pitchFamily="49" charset="0"/>
              </a:rPr>
              <a:t>, </a:t>
            </a:r>
            <a:r>
              <a:rPr lang="en" altLang="ja-JP" sz="1800" b="1" err="1">
                <a:solidFill>
                  <a:schemeClr val="tx1"/>
                </a:solidFill>
                <a:latin typeface="Courier New" panose="02070309020205020404" pitchFamily="49" charset="0"/>
                <a:cs typeface="Courier New" panose="02070309020205020404" pitchFamily="49" charset="0"/>
              </a:rPr>
              <a:t>test_size</a:t>
            </a:r>
            <a:r>
              <a:rPr lang="en" altLang="ja-JP" sz="1800" b="1">
                <a:solidFill>
                  <a:schemeClr val="tx1"/>
                </a:solidFill>
                <a:latin typeface="Courier New" panose="02070309020205020404" pitchFamily="49" charset="0"/>
                <a:cs typeface="Courier New" panose="02070309020205020404" pitchFamily="49" charset="0"/>
              </a:rPr>
              <a:t> = </a:t>
            </a:r>
            <a:r>
              <a:rPr lang="en" altLang="ja-JP" sz="1800" b="1">
                <a:solidFill>
                  <a:srgbClr val="00B050"/>
                </a:solidFill>
                <a:latin typeface="Courier New" panose="02070309020205020404" pitchFamily="49" charset="0"/>
                <a:cs typeface="Courier New" panose="02070309020205020404" pitchFamily="49" charset="0"/>
              </a:rPr>
              <a:t>0.3</a:t>
            </a:r>
            <a:r>
              <a:rPr lang="en" altLang="ja-JP" sz="1800" b="1">
                <a:solidFill>
                  <a:schemeClr val="tx1"/>
                </a:solidFill>
                <a:latin typeface="Courier New" panose="02070309020205020404" pitchFamily="49" charset="0"/>
                <a:cs typeface="Courier New" panose="02070309020205020404" pitchFamily="49" charset="0"/>
              </a:rPr>
              <a:t>, </a:t>
            </a:r>
            <a:r>
              <a:rPr lang="en" altLang="ja-JP" sz="1800" b="1" err="1">
                <a:solidFill>
                  <a:schemeClr val="tx1"/>
                </a:solidFill>
                <a:latin typeface="Courier New" panose="02070309020205020404" pitchFamily="49" charset="0"/>
                <a:cs typeface="Courier New" panose="02070309020205020404" pitchFamily="49" charset="0"/>
              </a:rPr>
              <a:t>random_state</a:t>
            </a:r>
            <a:r>
              <a:rPr lang="en" altLang="ja-JP" sz="1800" b="1">
                <a:solidFill>
                  <a:schemeClr val="tx1"/>
                </a:solidFill>
                <a:latin typeface="Courier New" panose="02070309020205020404" pitchFamily="49" charset="0"/>
                <a:cs typeface="Courier New" panose="02070309020205020404" pitchFamily="49" charset="0"/>
              </a:rPr>
              <a:t> = </a:t>
            </a:r>
            <a:r>
              <a:rPr lang="en" altLang="ja-JP" sz="1800" b="1">
                <a:solidFill>
                  <a:srgbClr val="00B050"/>
                </a:solidFill>
                <a:latin typeface="Courier New" panose="02070309020205020404" pitchFamily="49" charset="0"/>
                <a:cs typeface="Courier New" panose="02070309020205020404" pitchFamily="49" charset="0"/>
              </a:rPr>
              <a:t>0</a:t>
            </a:r>
            <a:r>
              <a:rPr lang="en" altLang="ja-JP" sz="1800" b="1">
                <a:solidFill>
                  <a:schemeClr val="accent1">
                    <a:lumMod val="75000"/>
                  </a:schemeClr>
                </a:solidFill>
                <a:latin typeface="Courier New" panose="02070309020205020404" pitchFamily="49" charset="0"/>
                <a:cs typeface="Courier New" panose="02070309020205020404" pitchFamily="49" charset="0"/>
              </a:rPr>
              <a:t>)</a:t>
            </a:r>
            <a:endParaRPr lang="en" altLang="ja-JP" sz="1800" b="1">
              <a:solidFill>
                <a:schemeClr val="accent1">
                  <a:lumMod val="75000"/>
                </a:schemeClr>
              </a:solidFill>
              <a:latin typeface="Courier New" panose="02070309020205020404" pitchFamily="49" charset="0"/>
            </a:endParaRPr>
          </a:p>
        </p:txBody>
      </p:sp>
      <p:sp>
        <p:nvSpPr>
          <p:cNvPr id="5" name="テキスト ボックス 4">
            <a:extLst>
              <a:ext uri="{FF2B5EF4-FFF2-40B4-BE49-F238E27FC236}">
                <a16:creationId xmlns:a16="http://schemas.microsoft.com/office/drawing/2014/main" id="{330F6B90-A725-1C38-12B6-9130A45422E5}"/>
              </a:ext>
            </a:extLst>
          </p:cNvPr>
          <p:cNvSpPr txBox="1"/>
          <p:nvPr/>
        </p:nvSpPr>
        <p:spPr>
          <a:xfrm>
            <a:off x="1944839" y="1514219"/>
            <a:ext cx="6750246" cy="2539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9050" tIns="19050" rIns="19050" bIns="19050" numCol="1" spcCol="38100" rtlCol="0" anchor="ctr">
            <a:spAutoFit/>
          </a:bodyPr>
          <a:lstStyle/>
          <a:p>
            <a:r>
              <a:rPr lang="en-US" altLang="ja-JP" sz="1400">
                <a:solidFill>
                  <a:srgbClr val="002060"/>
                </a:solidFill>
              </a:rPr>
              <a:t>*</a:t>
            </a:r>
            <a:r>
              <a:rPr lang="ja-JP" altLang="en-US" sz="1400">
                <a:solidFill>
                  <a:srgbClr val="002060"/>
                </a:solidFill>
              </a:rPr>
              <a:t>最初から学習データセットと検証データセットに分けてモデルの構築と評価を行う</a:t>
            </a:r>
          </a:p>
        </p:txBody>
      </p:sp>
      <p:sp>
        <p:nvSpPr>
          <p:cNvPr id="6" name="①学習モデルの選択(今回は線形回帰)…">
            <a:extLst>
              <a:ext uri="{FF2B5EF4-FFF2-40B4-BE49-F238E27FC236}">
                <a16:creationId xmlns:a16="http://schemas.microsoft.com/office/drawing/2014/main" id="{E3E98D58-0F7D-F58C-DE37-D4C2608C8771}"/>
              </a:ext>
            </a:extLst>
          </p:cNvPr>
          <p:cNvSpPr txBox="1"/>
          <p:nvPr/>
        </p:nvSpPr>
        <p:spPr>
          <a:xfrm>
            <a:off x="0" y="530954"/>
            <a:ext cx="5448300"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1</a:t>
            </a:r>
            <a:r>
              <a:rPr lang="en-US" sz="2000" b="1">
                <a:latin typeface="Hiragino Maru Gothic ProN W4" panose="020F0400000000000000" pitchFamily="34" charset="-128"/>
                <a:ea typeface="Hiragino Maru Gothic ProN W4" panose="020F0400000000000000" pitchFamily="34" charset="-128"/>
              </a:rPr>
              <a:t>：データの用意</a:t>
            </a:r>
          </a:p>
        </p:txBody>
      </p:sp>
      <p:sp>
        <p:nvSpPr>
          <p:cNvPr id="12" name="テキスト ボックス 11">
            <a:extLst>
              <a:ext uri="{FF2B5EF4-FFF2-40B4-BE49-F238E27FC236}">
                <a16:creationId xmlns:a16="http://schemas.microsoft.com/office/drawing/2014/main" id="{09078B32-3FBB-FE13-460A-02F6B179F45E}"/>
              </a:ext>
            </a:extLst>
          </p:cNvPr>
          <p:cNvSpPr txBox="1"/>
          <p:nvPr/>
        </p:nvSpPr>
        <p:spPr>
          <a:xfrm>
            <a:off x="118554" y="959108"/>
            <a:ext cx="6027377" cy="4732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135731" algn="l">
              <a:lnSpc>
                <a:spcPct val="150000"/>
              </a:lnSpc>
              <a:tabLst>
                <a:tab pos="13097" algn="l"/>
              </a:tabLst>
            </a:pPr>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a:solidFill>
                  <a:srgbClr val="002060"/>
                </a:solidFill>
                <a:latin typeface="Meiryo" panose="020B0604030504040204" pitchFamily="34" charset="-128"/>
                <a:ea typeface="Meiryo" panose="020B0604030504040204" pitchFamily="34" charset="-128"/>
              </a:rPr>
              <a:t>14-3</a:t>
            </a:r>
            <a:r>
              <a:rPr lang="ja-JP" altLang="en-US" sz="1800" b="1">
                <a:solidFill>
                  <a:srgbClr val="002060"/>
                </a:solidFill>
                <a:latin typeface="Meiryo" panose="020B0604030504040204" pitchFamily="34" charset="-128"/>
                <a:ea typeface="Meiryo" panose="020B0604030504040204" pitchFamily="34" charset="-128"/>
              </a:rPr>
              <a:t> 学習データと検証データに分割</a:t>
            </a:r>
            <a:endParaRPr lang="en-US" altLang="ja-JP" sz="1800" b="1">
              <a:solidFill>
                <a:srgbClr val="002060"/>
              </a:solidFill>
              <a:latin typeface="Meiryo" panose="020B0604030504040204" pitchFamily="34" charset="-128"/>
              <a:ea typeface="Meiryo" panose="020B0604030504040204" pitchFamily="34" charset="-128"/>
            </a:endParaRPr>
          </a:p>
        </p:txBody>
      </p:sp>
      <p:sp>
        <p:nvSpPr>
          <p:cNvPr id="13" name="テキスト ボックス 12">
            <a:extLst>
              <a:ext uri="{FF2B5EF4-FFF2-40B4-BE49-F238E27FC236}">
                <a16:creationId xmlns:a16="http://schemas.microsoft.com/office/drawing/2014/main" id="{A137EF48-1E41-CE28-0E21-AA78D2505993}"/>
              </a:ext>
            </a:extLst>
          </p:cNvPr>
          <p:cNvSpPr txBox="1"/>
          <p:nvPr/>
        </p:nvSpPr>
        <p:spPr>
          <a:xfrm>
            <a:off x="516783" y="3253146"/>
            <a:ext cx="8505149" cy="17081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285750" indent="-285750" algn="l">
              <a:spcBef>
                <a:spcPts val="600"/>
              </a:spcBef>
              <a:buFont typeface="Wingdings" pitchFamily="2" charset="2"/>
              <a:buChar char="l"/>
            </a:pPr>
            <a:r>
              <a:rPr lang="en-US" altLang="ja-JP" sz="1800" b="1">
                <a:solidFill>
                  <a:schemeClr val="tx1"/>
                </a:solidFill>
                <a:effectLst/>
                <a:latin typeface="Courier New" panose="02070309020205020404" pitchFamily="49" charset="0"/>
                <a:ea typeface="Hiragino Kaku Gothic ProN W3" panose="020B0300000000000000" pitchFamily="34" charset="-128"/>
                <a:cs typeface="Courier New" panose="02070309020205020404" pitchFamily="49" charset="0"/>
              </a:rPr>
              <a:t>train</a:t>
            </a:r>
            <a:r>
              <a:rPr lang="ja-JP" altLang="en-US" sz="1800" b="1">
                <a:solidFill>
                  <a:schemeClr val="tx1"/>
                </a:solidFill>
                <a:effectLst/>
                <a:latin typeface="Courier New" panose="02070309020205020404" pitchFamily="49" charset="0"/>
                <a:ea typeface="Hiragino Kaku Gothic ProN W3" panose="020B0300000000000000" pitchFamily="34" charset="-128"/>
                <a:cs typeface="Courier New" panose="02070309020205020404" pitchFamily="49" charset="0"/>
              </a:rPr>
              <a:t>データ</a:t>
            </a:r>
            <a:r>
              <a:rPr lang="en-US" altLang="ja-JP" sz="1800" b="1">
                <a:solidFill>
                  <a:schemeClr val="tx1"/>
                </a:solidFill>
                <a:effectLst/>
                <a:latin typeface="Courier New" panose="02070309020205020404" pitchFamily="49" charset="0"/>
                <a:ea typeface="Hiragino Kaku Gothic ProN W3" panose="020B0300000000000000" pitchFamily="34" charset="-128"/>
                <a:cs typeface="Courier New" panose="02070309020205020404" pitchFamily="49" charset="0"/>
              </a:rPr>
              <a:t>70%</a:t>
            </a:r>
            <a:r>
              <a:rPr lang="ja-JP" altLang="en-US" sz="1800" b="1">
                <a:solidFill>
                  <a:schemeClr val="tx1"/>
                </a:solidFill>
                <a:effectLst/>
                <a:latin typeface="Courier New" panose="02070309020205020404" pitchFamily="49" charset="0"/>
                <a:ea typeface="Hiragino Kaku Gothic ProN W3" panose="020B0300000000000000" pitchFamily="34" charset="-128"/>
                <a:cs typeface="Courier New" panose="02070309020205020404" pitchFamily="49" charset="0"/>
              </a:rPr>
              <a:t>と</a:t>
            </a:r>
            <a:r>
              <a:rPr lang="en-US" altLang="ja-JP" sz="1800" b="1">
                <a:solidFill>
                  <a:schemeClr val="tx1"/>
                </a:solidFill>
                <a:effectLst/>
                <a:latin typeface="Courier New" panose="02070309020205020404" pitchFamily="49" charset="0"/>
                <a:ea typeface="Hiragino Kaku Gothic ProN W3" panose="020B0300000000000000" pitchFamily="34" charset="-128"/>
                <a:cs typeface="Courier New" panose="02070309020205020404" pitchFamily="49" charset="0"/>
              </a:rPr>
              <a:t>test</a:t>
            </a:r>
            <a:r>
              <a:rPr lang="ja-JP" altLang="en-US" sz="1800" b="1">
                <a:solidFill>
                  <a:schemeClr val="tx1"/>
                </a:solidFill>
                <a:effectLst/>
                <a:latin typeface="Courier New" panose="02070309020205020404" pitchFamily="49" charset="0"/>
                <a:ea typeface="Hiragino Kaku Gothic ProN W3" panose="020B0300000000000000" pitchFamily="34" charset="-128"/>
                <a:cs typeface="Courier New" panose="02070309020205020404" pitchFamily="49" charset="0"/>
              </a:rPr>
              <a:t>データ</a:t>
            </a:r>
            <a:r>
              <a:rPr lang="en-US" altLang="ja-JP" sz="1800" b="1">
                <a:solidFill>
                  <a:schemeClr val="tx1"/>
                </a:solidFill>
                <a:effectLst/>
                <a:latin typeface="Courier New" panose="02070309020205020404" pitchFamily="49" charset="0"/>
                <a:ea typeface="Hiragino Kaku Gothic ProN W3" panose="020B0300000000000000" pitchFamily="34" charset="-128"/>
                <a:cs typeface="Courier New" panose="02070309020205020404" pitchFamily="49" charset="0"/>
              </a:rPr>
              <a:t>30%</a:t>
            </a:r>
            <a:r>
              <a:rPr lang="ja-JP" altLang="en-US" sz="1800" b="1">
                <a:solidFill>
                  <a:schemeClr val="tx1"/>
                </a:solidFill>
                <a:effectLst/>
                <a:latin typeface="Courier New" panose="02070309020205020404" pitchFamily="49" charset="0"/>
                <a:ea typeface="Hiragino Kaku Gothic ProN W3" panose="020B0300000000000000" pitchFamily="34" charset="-128"/>
                <a:cs typeface="Courier New" panose="02070309020205020404" pitchFamily="49" charset="0"/>
              </a:rPr>
              <a:t>にデータを分割</a:t>
            </a:r>
            <a:endParaRPr lang="en-US" altLang="ja-JP" sz="1800" b="1">
              <a:solidFill>
                <a:schemeClr val="tx1"/>
              </a:solidFill>
              <a:effectLst/>
              <a:latin typeface="Courier New" panose="02070309020205020404" pitchFamily="49" charset="0"/>
              <a:ea typeface="Hiragino Kaku Gothic ProN W3" panose="020B0300000000000000" pitchFamily="34" charset="-128"/>
              <a:cs typeface="Courier New" panose="02070309020205020404" pitchFamily="49" charset="0"/>
            </a:endParaRPr>
          </a:p>
          <a:p>
            <a:pPr marL="285750" indent="-285750" algn="l">
              <a:spcBef>
                <a:spcPts val="600"/>
              </a:spcBef>
              <a:buFont typeface="Wingdings" pitchFamily="2" charset="2"/>
              <a:buChar char="l"/>
            </a:pPr>
            <a:r>
              <a:rPr lang="ja-JP" altLang="en-US"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分割時の乱数シード値を</a:t>
            </a:r>
            <a:r>
              <a:rPr lang="en-US" altLang="ja-JP"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”0”</a:t>
            </a:r>
            <a:r>
              <a:rPr lang="ja-JP" altLang="en-US"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に指定</a:t>
            </a:r>
            <a:endParaRPr lang="en-US" altLang="ja-JP"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endParaRPr>
          </a:p>
          <a:p>
            <a:pPr marL="285750" indent="-285750" algn="l">
              <a:spcBef>
                <a:spcPts val="600"/>
              </a:spcBef>
              <a:buFont typeface="Wingdings" pitchFamily="2" charset="2"/>
              <a:buChar char="l"/>
            </a:pPr>
            <a:r>
              <a:rPr lang="en-US" altLang="ja-JP" sz="1800" b="1" err="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x_bc</a:t>
            </a:r>
            <a:r>
              <a:rPr lang="ja-JP" altLang="en-US"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と</a:t>
            </a:r>
            <a:r>
              <a:rPr lang="en-US" altLang="ja-JP" sz="1800" b="1" err="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y_bc</a:t>
            </a:r>
            <a:r>
              <a:rPr lang="ja-JP" altLang="en-US"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を作成せず、</a:t>
            </a:r>
            <a:r>
              <a:rPr lang="en-US" altLang="ja-JP" sz="1800" b="1" err="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bc.data</a:t>
            </a:r>
            <a:r>
              <a:rPr lang="en-US" altLang="ja-JP"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 </a:t>
            </a:r>
            <a:r>
              <a:rPr lang="en-US" altLang="ja-JP" sz="1800" b="1" err="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bc.target</a:t>
            </a:r>
            <a:r>
              <a:rPr lang="ja-JP" altLang="en-US"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を</a:t>
            </a:r>
            <a:r>
              <a:rPr lang="en-US" altLang="ja-JP" sz="1800" b="1" err="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train_test_split</a:t>
            </a:r>
            <a:r>
              <a:rPr lang="ja-JP" altLang="en-US"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に直接入れてデータ分割を行う</a:t>
            </a:r>
            <a:endParaRPr lang="en-US" altLang="ja-JP"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endParaRPr>
          </a:p>
          <a:p>
            <a:pPr marL="285750" indent="-285750" algn="l">
              <a:spcBef>
                <a:spcPts val="600"/>
              </a:spcBef>
              <a:buFont typeface="Wingdings" pitchFamily="2" charset="2"/>
              <a:buChar char="l"/>
            </a:pPr>
            <a:r>
              <a:rPr lang="en-US" altLang="ja-JP"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SVM</a:t>
            </a:r>
            <a:r>
              <a:rPr lang="ja-JP" altLang="en-US"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・決定木と同様に、</a:t>
            </a:r>
            <a:r>
              <a:rPr lang="ja-JP" altLang="en-US" sz="1800" b="1">
                <a:solidFill>
                  <a:srgbClr val="FF0000"/>
                </a:solidFill>
                <a:latin typeface="Courier New" panose="02070309020205020404" pitchFamily="49" charset="0"/>
                <a:ea typeface="Hiragino Kaku Gothic ProN W3" panose="020B0300000000000000" pitchFamily="34" charset="-128"/>
                <a:cs typeface="Courier New" panose="02070309020205020404" pitchFamily="49" charset="0"/>
              </a:rPr>
              <a:t>特徴量は</a:t>
            </a:r>
            <a:r>
              <a:rPr lang="en-US" altLang="ja-JP" sz="1800" b="1">
                <a:solidFill>
                  <a:srgbClr val="FF0000"/>
                </a:solidFill>
                <a:latin typeface="Courier New" panose="02070309020205020404" pitchFamily="49" charset="0"/>
                <a:ea typeface="Hiragino Kaku Gothic ProN W3" panose="020B0300000000000000" pitchFamily="34" charset="-128"/>
                <a:cs typeface="Courier New" panose="02070309020205020404" pitchFamily="49" charset="0"/>
              </a:rPr>
              <a:t>30</a:t>
            </a:r>
            <a:r>
              <a:rPr lang="ja-JP" altLang="en-US" sz="1800" b="1">
                <a:solidFill>
                  <a:srgbClr val="FF0000"/>
                </a:solidFill>
                <a:latin typeface="Courier New" panose="02070309020205020404" pitchFamily="49" charset="0"/>
                <a:ea typeface="Hiragino Kaku Gothic ProN W3" panose="020B0300000000000000" pitchFamily="34" charset="-128"/>
                <a:cs typeface="Courier New" panose="02070309020205020404" pitchFamily="49" charset="0"/>
              </a:rPr>
              <a:t>個全て使う</a:t>
            </a:r>
            <a:r>
              <a:rPr lang="ja-JP" altLang="en-US"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rPr>
              <a:t>ことができる</a:t>
            </a:r>
            <a:endParaRPr lang="en-US" altLang="ja-JP" sz="1800" b="1">
              <a:solidFill>
                <a:schemeClr val="tx1"/>
              </a:solidFill>
              <a:latin typeface="Courier New" panose="02070309020205020404" pitchFamily="49" charset="0"/>
              <a:ea typeface="Hiragino Kaku Gothic ProN W3" panose="020B0300000000000000" pitchFamily="34" charset="-128"/>
              <a:cs typeface="Courier New" panose="02070309020205020404" pitchFamily="49" charset="0"/>
            </a:endParaRPr>
          </a:p>
        </p:txBody>
      </p:sp>
      <p:sp>
        <p:nvSpPr>
          <p:cNvPr id="3" name="線形回帰で88歳の歯周病の歯の本数を予測する">
            <a:extLst>
              <a:ext uri="{FF2B5EF4-FFF2-40B4-BE49-F238E27FC236}">
                <a16:creationId xmlns:a16="http://schemas.microsoft.com/office/drawing/2014/main" id="{CC5014E9-FFB2-2335-1D65-B37C54F0D9B3}"/>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4" name="①学習モデルの選択…">
            <a:extLst>
              <a:ext uri="{FF2B5EF4-FFF2-40B4-BE49-F238E27FC236}">
                <a16:creationId xmlns:a16="http://schemas.microsoft.com/office/drawing/2014/main" id="{81FB9884-9EE7-AF31-BD16-199D199BA621}"/>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solidFill>
                  <a:srgbClr val="FF0000"/>
                </a:solidFill>
              </a:rPr>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t>STEP6</a:t>
            </a:r>
            <a:r>
              <a:rPr lang="ja-JP" altLang="en-US" sz="1200"/>
              <a:t>：特徴量重要度の図示</a:t>
            </a:r>
          </a:p>
        </p:txBody>
      </p:sp>
      <p:sp>
        <p:nvSpPr>
          <p:cNvPr id="2" name="スライド番号プレースホルダー 1">
            <a:extLst>
              <a:ext uri="{FF2B5EF4-FFF2-40B4-BE49-F238E27FC236}">
                <a16:creationId xmlns:a16="http://schemas.microsoft.com/office/drawing/2014/main" id="{2507097B-3A18-E210-B277-44DE1600E5BB}"/>
              </a:ext>
            </a:extLst>
          </p:cNvPr>
          <p:cNvSpPr>
            <a:spLocks noGrp="1"/>
          </p:cNvSpPr>
          <p:nvPr>
            <p:ph type="sldNum" sz="quarter" idx="2"/>
          </p:nvPr>
        </p:nvSpPr>
        <p:spPr/>
        <p:txBody>
          <a:bodyPr/>
          <a:lstStyle/>
          <a:p>
            <a:fld id="{86CB4B4D-7CA3-9044-876B-883B54F8677D}" type="slidenum">
              <a:rPr lang="en-US" altLang="ja-JP" smtClean="0"/>
              <a:t>17</a:t>
            </a:fld>
            <a:endParaRPr lang="ja-JP" altLang="en-US"/>
          </a:p>
        </p:txBody>
      </p:sp>
    </p:spTree>
    <p:extLst>
      <p:ext uri="{BB962C8B-B14F-4D97-AF65-F5344CB8AC3E}">
        <p14:creationId xmlns:p14="http://schemas.microsoft.com/office/powerpoint/2010/main" val="137745238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正方形/長方形 6">
            <a:extLst>
              <a:ext uri="{FF2B5EF4-FFF2-40B4-BE49-F238E27FC236}">
                <a16:creationId xmlns:a16="http://schemas.microsoft.com/office/drawing/2014/main" id="{5D083FD4-281D-AF50-9AF0-CEA98F85D3D1}"/>
              </a:ext>
            </a:extLst>
          </p:cNvPr>
          <p:cNvSpPr/>
          <p:nvPr/>
        </p:nvSpPr>
        <p:spPr>
          <a:xfrm>
            <a:off x="402432" y="1529448"/>
            <a:ext cx="8190961" cy="587441"/>
          </a:xfrm>
          <a:prstGeom prst="rect">
            <a:avLst/>
          </a:prstGeom>
          <a:noFill/>
          <a:ln w="254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108000" rIns="0" bIns="108000" numCol="1" spcCol="38100" rtlCol="0" anchor="ctr">
            <a:spAutoFit/>
          </a:bodyPr>
          <a:lstStyle/>
          <a:p>
            <a:pPr marL="155972" algn="l">
              <a:lnSpc>
                <a:spcPct val="120000"/>
              </a:lnSpc>
            </a:pPr>
            <a:r>
              <a:rPr lang="en" altLang="ja-JP" sz="2000" b="1">
                <a:solidFill>
                  <a:srgbClr val="C586C0"/>
                </a:solidFill>
                <a:latin typeface="Courier New" panose="02070309020205020404" pitchFamily="49" charset="0"/>
              </a:rPr>
              <a:t>from</a:t>
            </a:r>
            <a:r>
              <a:rPr lang="en" altLang="ja-JP" sz="2000" b="1">
                <a:solidFill>
                  <a:schemeClr val="tx1"/>
                </a:solidFill>
                <a:latin typeface="Courier New" panose="02070309020205020404" pitchFamily="49" charset="0"/>
              </a:rPr>
              <a:t> </a:t>
            </a:r>
            <a:r>
              <a:rPr lang="en" altLang="ja-JP" sz="2000" b="1" err="1">
                <a:solidFill>
                  <a:schemeClr val="tx1"/>
                </a:solidFill>
                <a:latin typeface="Courier New" panose="02070309020205020404" pitchFamily="49" charset="0"/>
              </a:rPr>
              <a:t>sklearn.ensemble</a:t>
            </a:r>
            <a:r>
              <a:rPr lang="en" altLang="ja-JP" sz="2000" b="1">
                <a:solidFill>
                  <a:schemeClr val="tx1"/>
                </a:solidFill>
                <a:latin typeface="Courier New" panose="02070309020205020404" pitchFamily="49" charset="0"/>
              </a:rPr>
              <a:t> </a:t>
            </a:r>
            <a:r>
              <a:rPr lang="en" altLang="ja-JP" sz="2000" b="1">
                <a:solidFill>
                  <a:srgbClr val="C586C0"/>
                </a:solidFill>
                <a:latin typeface="Courier New" panose="02070309020205020404" pitchFamily="49" charset="0"/>
              </a:rPr>
              <a:t>import</a:t>
            </a:r>
            <a:r>
              <a:rPr lang="en" altLang="ja-JP" sz="2000" b="1">
                <a:solidFill>
                  <a:schemeClr val="tx1"/>
                </a:solidFill>
                <a:latin typeface="Courier New" panose="02070309020205020404" pitchFamily="49" charset="0"/>
              </a:rPr>
              <a:t> </a:t>
            </a:r>
            <a:r>
              <a:rPr lang="en-US" altLang="ja-JP" sz="2000" b="1" err="1">
                <a:solidFill>
                  <a:schemeClr val="tx1"/>
                </a:solidFill>
                <a:latin typeface="Courier New" panose="02070309020205020404" pitchFamily="49" charset="0"/>
              </a:rPr>
              <a:t>RandomForest</a:t>
            </a:r>
            <a:r>
              <a:rPr lang="en" altLang="ja-JP" sz="2000" b="1">
                <a:solidFill>
                  <a:schemeClr val="tx1"/>
                </a:solidFill>
                <a:latin typeface="Courier New" panose="02070309020205020404" pitchFamily="49" charset="0"/>
              </a:rPr>
              <a:t>Classifier</a:t>
            </a:r>
          </a:p>
        </p:txBody>
      </p:sp>
      <p:sp>
        <p:nvSpPr>
          <p:cNvPr id="4" name="①学習モデルの選択(今回は線形回帰)…">
            <a:extLst>
              <a:ext uri="{FF2B5EF4-FFF2-40B4-BE49-F238E27FC236}">
                <a16:creationId xmlns:a16="http://schemas.microsoft.com/office/drawing/2014/main" id="{858211A0-870A-AF33-92EE-309D583675FA}"/>
              </a:ext>
            </a:extLst>
          </p:cNvPr>
          <p:cNvSpPr txBox="1"/>
          <p:nvPr/>
        </p:nvSpPr>
        <p:spPr>
          <a:xfrm>
            <a:off x="0" y="530954"/>
            <a:ext cx="5448300"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2</a:t>
            </a:r>
            <a:r>
              <a:rPr lang="en-US" sz="2000" b="1">
                <a:latin typeface="Hiragino Maru Gothic ProN W4" panose="020F0400000000000000" pitchFamily="34" charset="-128"/>
                <a:ea typeface="Hiragino Maru Gothic ProN W4" panose="020F0400000000000000" pitchFamily="34" charset="-128"/>
              </a:rPr>
              <a:t>：学習モデルの選択</a:t>
            </a:r>
          </a:p>
        </p:txBody>
      </p:sp>
      <p:sp>
        <p:nvSpPr>
          <p:cNvPr id="6" name="テキスト ボックス 5">
            <a:extLst>
              <a:ext uri="{FF2B5EF4-FFF2-40B4-BE49-F238E27FC236}">
                <a16:creationId xmlns:a16="http://schemas.microsoft.com/office/drawing/2014/main" id="{CD43619C-44B3-DAEF-D4B1-8E791452155A}"/>
              </a:ext>
            </a:extLst>
          </p:cNvPr>
          <p:cNvSpPr txBox="1"/>
          <p:nvPr/>
        </p:nvSpPr>
        <p:spPr>
          <a:xfrm>
            <a:off x="107609" y="3206237"/>
            <a:ext cx="8741567" cy="171970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421481" indent="-285750" algn="l">
              <a:lnSpc>
                <a:spcPct val="150000"/>
              </a:lnSpc>
              <a:buFont typeface="Wingdings" pitchFamily="2" charset="2"/>
              <a:buChar char="l"/>
              <a:tabLst>
                <a:tab pos="13097" algn="l"/>
              </a:tabLst>
            </a:pPr>
            <a:r>
              <a:rPr lang="ja-JP" altLang="en-US" sz="1800" b="1">
                <a:solidFill>
                  <a:schemeClr val="tx1"/>
                </a:solidFill>
                <a:latin typeface="Courier New" panose="02070309020205020404" pitchFamily="49" charset="0"/>
              </a:rPr>
              <a:t>今回のモデルはランダムフォレストで分類を行うので、</a:t>
            </a:r>
            <a:r>
              <a:rPr lang="en" altLang="ja-JP" sz="1800" b="1" dirty="0">
                <a:solidFill>
                  <a:schemeClr val="tx1"/>
                </a:solidFill>
                <a:latin typeface="Courier New" panose="02070309020205020404" pitchFamily="49" charset="0"/>
              </a:rPr>
              <a:t> </a:t>
            </a:r>
            <a:r>
              <a:rPr lang="en" altLang="ja-JP" sz="1800" b="1" dirty="0" err="1">
                <a:solidFill>
                  <a:schemeClr val="tx1"/>
                </a:solidFill>
                <a:latin typeface="Courier New" panose="02070309020205020404" pitchFamily="49" charset="0"/>
              </a:rPr>
              <a:t>RandomForestClassifier</a:t>
            </a:r>
            <a:r>
              <a:rPr lang="en" altLang="ja-JP" sz="1800" b="1" dirty="0">
                <a:solidFill>
                  <a:schemeClr val="tx1"/>
                </a:solidFill>
                <a:latin typeface="Courier New" panose="02070309020205020404" pitchFamily="49" charset="0"/>
              </a:rPr>
              <a:t>()</a:t>
            </a:r>
            <a:r>
              <a:rPr lang="ja-JP" altLang="en-US" sz="1800" b="1">
                <a:solidFill>
                  <a:schemeClr val="tx1"/>
                </a:solidFill>
                <a:latin typeface="Courier New" panose="02070309020205020404" pitchFamily="49" charset="0"/>
              </a:rPr>
              <a:t>を選択する</a:t>
            </a:r>
            <a:endParaRPr lang="en-US" altLang="ja-JP" sz="1800" b="1" dirty="0">
              <a:solidFill>
                <a:schemeClr val="tx1"/>
              </a:solidFill>
              <a:latin typeface="Courier New" panose="02070309020205020404" pitchFamily="49" charset="0"/>
            </a:endParaRPr>
          </a:p>
          <a:p>
            <a:pPr marL="421481" indent="-285750" algn="l">
              <a:lnSpc>
                <a:spcPct val="150000"/>
              </a:lnSpc>
              <a:buFont typeface="Wingdings" pitchFamily="2" charset="2"/>
              <a:buChar char="l"/>
              <a:tabLst>
                <a:tab pos="13097" algn="l"/>
              </a:tabLst>
            </a:pPr>
            <a:r>
              <a:rPr lang="en" altLang="ja-JP" sz="1800" b="1" dirty="0" err="1">
                <a:solidFill>
                  <a:schemeClr val="tx1"/>
                </a:solidFill>
                <a:latin typeface="Courier New" panose="02070309020205020404" pitchFamily="49" charset="0"/>
              </a:rPr>
              <a:t>RandomForestClassifier</a:t>
            </a:r>
            <a:r>
              <a:rPr lang="en" altLang="ja-JP" sz="1800" b="1" dirty="0">
                <a:solidFill>
                  <a:schemeClr val="tx1"/>
                </a:solidFill>
                <a:latin typeface="Courier New" panose="02070309020205020404" pitchFamily="49" charset="0"/>
              </a:rPr>
              <a:t>()</a:t>
            </a:r>
            <a:r>
              <a:rPr lang="ja-JP" altLang="en-US" sz="1800" b="1">
                <a:solidFill>
                  <a:schemeClr val="tx1"/>
                </a:solidFill>
                <a:latin typeface="Courier New" panose="02070309020205020404" pitchFamily="49" charset="0"/>
                <a:cs typeface="Courier New" panose="02070309020205020404" pitchFamily="49" charset="0"/>
              </a:rPr>
              <a:t>クラスから</a:t>
            </a:r>
            <a:r>
              <a:rPr lang="en-US" altLang="ja-JP" sz="1800" b="1" dirty="0" err="1">
                <a:solidFill>
                  <a:srgbClr val="C00000"/>
                </a:solidFill>
                <a:latin typeface="Courier New" panose="02070309020205020404" pitchFamily="49" charset="0"/>
                <a:cs typeface="Courier New" panose="02070309020205020404" pitchFamily="49" charset="0"/>
              </a:rPr>
              <a:t>model_forest</a:t>
            </a:r>
            <a:r>
              <a:rPr lang="ja-JP" altLang="en-US" sz="1800" b="1">
                <a:solidFill>
                  <a:schemeClr val="tx1"/>
                </a:solidFill>
                <a:latin typeface="Courier New" panose="02070309020205020404" pitchFamily="49" charset="0"/>
                <a:cs typeface="Courier New" panose="02070309020205020404" pitchFamily="49" charset="0"/>
              </a:rPr>
              <a:t>を新しいインスタンスとして作成する</a:t>
            </a:r>
            <a:endParaRPr lang="en-US" altLang="ja-JP" sz="1800" b="1" dirty="0">
              <a:solidFill>
                <a:schemeClr val="tx1"/>
              </a:solidFill>
              <a:latin typeface="Courier New" panose="02070309020205020404" pitchFamily="49" charset="0"/>
              <a:cs typeface="Courier New" panose="02070309020205020404" pitchFamily="49" charset="0"/>
            </a:endParaRPr>
          </a:p>
        </p:txBody>
      </p:sp>
      <p:sp>
        <p:nvSpPr>
          <p:cNvPr id="10" name="テキスト ボックス 9">
            <a:extLst>
              <a:ext uri="{FF2B5EF4-FFF2-40B4-BE49-F238E27FC236}">
                <a16:creationId xmlns:a16="http://schemas.microsoft.com/office/drawing/2014/main" id="{038F68B8-7F85-5B5C-9BF9-0D033E33B953}"/>
              </a:ext>
            </a:extLst>
          </p:cNvPr>
          <p:cNvSpPr txBox="1"/>
          <p:nvPr/>
        </p:nvSpPr>
        <p:spPr>
          <a:xfrm>
            <a:off x="107609" y="1025017"/>
            <a:ext cx="6027377" cy="4732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135731" algn="l">
              <a:lnSpc>
                <a:spcPct val="150000"/>
              </a:lnSpc>
              <a:tabLst>
                <a:tab pos="13097" algn="l"/>
              </a:tabLst>
            </a:pPr>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14-4</a:t>
            </a:r>
            <a:r>
              <a:rPr lang="ja-JP" altLang="en-US" sz="1800" b="1">
                <a:solidFill>
                  <a:srgbClr val="002060"/>
                </a:solidFill>
                <a:latin typeface="Meiryo" panose="020B0604030504040204" pitchFamily="34" charset="-128"/>
                <a:ea typeface="Meiryo" panose="020B0604030504040204" pitchFamily="34" charset="-128"/>
              </a:rPr>
              <a:t> 学習モデルにランダムフォレストを選択</a:t>
            </a:r>
            <a:endParaRPr lang="en-US" altLang="ja-JP" sz="1800" b="1" dirty="0">
              <a:solidFill>
                <a:srgbClr val="002060"/>
              </a:solidFill>
              <a:latin typeface="Meiryo" panose="020B0604030504040204" pitchFamily="34" charset="-128"/>
              <a:ea typeface="Meiryo" panose="020B0604030504040204" pitchFamily="34" charset="-128"/>
            </a:endParaRPr>
          </a:p>
        </p:txBody>
      </p:sp>
      <p:sp>
        <p:nvSpPr>
          <p:cNvPr id="11" name="テキスト ボックス 10">
            <a:extLst>
              <a:ext uri="{FF2B5EF4-FFF2-40B4-BE49-F238E27FC236}">
                <a16:creationId xmlns:a16="http://schemas.microsoft.com/office/drawing/2014/main" id="{52678AAA-7B7A-2357-1A5C-B5492D2331A2}"/>
              </a:ext>
            </a:extLst>
          </p:cNvPr>
          <p:cNvSpPr txBox="1"/>
          <p:nvPr/>
        </p:nvSpPr>
        <p:spPr>
          <a:xfrm>
            <a:off x="402432" y="2242085"/>
            <a:ext cx="9142146" cy="7909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17264" algn="l">
              <a:lnSpc>
                <a:spcPct val="130000"/>
              </a:lnSpc>
              <a:spcBef>
                <a:spcPts val="600"/>
              </a:spcBef>
            </a:pPr>
            <a:r>
              <a:rPr lang="ja-JP" altLang="en-US" sz="1600" b="1">
                <a:solidFill>
                  <a:schemeClr val="tx1"/>
                </a:solidFill>
                <a:latin typeface="Courier New" panose="02070309020205020404" pitchFamily="49" charset="0"/>
              </a:rPr>
              <a:t>クラスをインポート　</a:t>
            </a:r>
            <a:r>
              <a:rPr lang="en" altLang="ja-JP" sz="1600" b="1" dirty="0">
                <a:solidFill>
                  <a:srgbClr val="C586C0"/>
                </a:solidFill>
                <a:latin typeface="Courier New" panose="02070309020205020404" pitchFamily="49" charset="0"/>
              </a:rPr>
              <a:t>from</a:t>
            </a:r>
            <a:r>
              <a:rPr lang="en" altLang="ja-JP" sz="1600" b="1" dirty="0">
                <a:solidFill>
                  <a:srgbClr val="D4D4D4"/>
                </a:solidFill>
                <a:latin typeface="Courier New" panose="02070309020205020404" pitchFamily="49" charset="0"/>
              </a:rPr>
              <a:t> </a:t>
            </a:r>
            <a:r>
              <a:rPr lang="en" altLang="ja-JP" sz="1600" b="1" u="sng" dirty="0" err="1">
                <a:solidFill>
                  <a:srgbClr val="C00000"/>
                </a:solidFill>
                <a:latin typeface="Courier New" panose="02070309020205020404" pitchFamily="49" charset="0"/>
              </a:rPr>
              <a:t>sklearn</a:t>
            </a:r>
            <a:r>
              <a:rPr lang="en" altLang="ja-JP" sz="1600" b="1" dirty="0">
                <a:solidFill>
                  <a:schemeClr val="tx1"/>
                </a:solidFill>
                <a:latin typeface="Courier New" panose="02070309020205020404" pitchFamily="49" charset="0"/>
              </a:rPr>
              <a:t>.</a:t>
            </a:r>
            <a:r>
              <a:rPr lang="en-US" altLang="ja-JP" sz="1600" b="1" u="sng" dirty="0">
                <a:solidFill>
                  <a:srgbClr val="0070C0"/>
                </a:solidFill>
                <a:latin typeface="Courier New" panose="02070309020205020404" pitchFamily="49" charset="0"/>
              </a:rPr>
              <a:t>ensemble</a:t>
            </a:r>
            <a:r>
              <a:rPr lang="en" altLang="ja-JP" sz="1600" b="1" u="sng" dirty="0">
                <a:solidFill>
                  <a:srgbClr val="0070C0"/>
                </a:solidFill>
                <a:latin typeface="Courier New" panose="02070309020205020404" pitchFamily="49" charset="0"/>
              </a:rPr>
              <a:t> </a:t>
            </a:r>
            <a:r>
              <a:rPr lang="en" altLang="ja-JP" sz="1600" b="1" dirty="0">
                <a:solidFill>
                  <a:srgbClr val="C586C0"/>
                </a:solidFill>
                <a:latin typeface="Courier New" panose="02070309020205020404" pitchFamily="49" charset="0"/>
              </a:rPr>
              <a:t>import</a:t>
            </a:r>
            <a:r>
              <a:rPr lang="en" altLang="ja-JP" sz="1600" b="1" dirty="0">
                <a:solidFill>
                  <a:srgbClr val="D4D4D4"/>
                </a:solidFill>
                <a:latin typeface="Courier New" panose="02070309020205020404" pitchFamily="49" charset="0"/>
              </a:rPr>
              <a:t> </a:t>
            </a:r>
            <a:r>
              <a:rPr lang="en" altLang="ja-JP" sz="1600" b="1" u="sng" dirty="0" err="1">
                <a:solidFill>
                  <a:srgbClr val="FF9300"/>
                </a:solidFill>
                <a:latin typeface="Courier New" panose="02070309020205020404" pitchFamily="49" charset="0"/>
              </a:rPr>
              <a:t>RandomForestClasifier</a:t>
            </a:r>
            <a:endParaRPr lang="en" altLang="ja-JP" sz="1600" b="1" u="sng" dirty="0">
              <a:solidFill>
                <a:srgbClr val="FF9300"/>
              </a:solidFill>
              <a:latin typeface="Courier New" panose="02070309020205020404" pitchFamily="49" charset="0"/>
            </a:endParaRPr>
          </a:p>
          <a:p>
            <a:pPr marL="17264" algn="l">
              <a:lnSpc>
                <a:spcPct val="130000"/>
              </a:lnSpc>
              <a:spcBef>
                <a:spcPts val="600"/>
              </a:spcBef>
            </a:pPr>
            <a:endParaRPr lang="en" altLang="ja-JP" sz="1600" b="1" u="sng" dirty="0">
              <a:solidFill>
                <a:srgbClr val="FF9300"/>
              </a:solidFill>
              <a:latin typeface="Courier New" panose="02070309020205020404" pitchFamily="49" charset="0"/>
            </a:endParaRPr>
          </a:p>
        </p:txBody>
      </p:sp>
      <p:sp>
        <p:nvSpPr>
          <p:cNvPr id="12" name="テキスト ボックス 11">
            <a:extLst>
              <a:ext uri="{FF2B5EF4-FFF2-40B4-BE49-F238E27FC236}">
                <a16:creationId xmlns:a16="http://schemas.microsoft.com/office/drawing/2014/main" id="{78D4D258-D62C-C4AC-9657-8436CFDCBC6C}"/>
              </a:ext>
            </a:extLst>
          </p:cNvPr>
          <p:cNvSpPr txBox="1"/>
          <p:nvPr/>
        </p:nvSpPr>
        <p:spPr>
          <a:xfrm>
            <a:off x="2370955" y="2684803"/>
            <a:ext cx="1333698" cy="348813"/>
          </a:xfrm>
          <a:prstGeom prst="rect">
            <a:avLst/>
          </a:prstGeom>
          <a:noFill/>
          <a:ln w="12700" cap="flat">
            <a:solidFill>
              <a:srgbClr val="C0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ja-JP" altLang="en-US" sz="1600" b="1">
                <a:latin typeface="Courier New" panose="02070309020205020404" pitchFamily="49" charset="0"/>
                <a:ea typeface="Meiryo" panose="020B0604030504040204" pitchFamily="34" charset="-128"/>
                <a:cs typeface="Courier New" panose="02070309020205020404" pitchFamily="49" charset="0"/>
              </a:rPr>
              <a:t>ライブラリ名</a:t>
            </a:r>
            <a:endParaRPr kumimoji="0" lang="ja-JP" altLang="en-US" sz="16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p:txBody>
      </p:sp>
      <p:cxnSp>
        <p:nvCxnSpPr>
          <p:cNvPr id="13" name="直線コネクタ 12">
            <a:extLst>
              <a:ext uri="{FF2B5EF4-FFF2-40B4-BE49-F238E27FC236}">
                <a16:creationId xmlns:a16="http://schemas.microsoft.com/office/drawing/2014/main" id="{95B71949-D4C6-714B-6C3F-5BC3AB1791C6}"/>
              </a:ext>
            </a:extLst>
          </p:cNvPr>
          <p:cNvCxnSpPr>
            <a:cxnSpLocks/>
          </p:cNvCxnSpPr>
          <p:nvPr/>
        </p:nvCxnSpPr>
        <p:spPr>
          <a:xfrm flipV="1">
            <a:off x="3910531" y="2578138"/>
            <a:ext cx="0" cy="292338"/>
          </a:xfrm>
          <a:prstGeom prst="line">
            <a:avLst/>
          </a:prstGeom>
          <a:noFill/>
          <a:ln w="19050" cap="flat">
            <a:solidFill>
              <a:srgbClr val="C00000"/>
            </a:solidFill>
            <a:prstDash val="solid"/>
            <a:miter lim="400000"/>
          </a:ln>
          <a:effectLst/>
          <a:sp3d/>
        </p:spPr>
        <p:style>
          <a:lnRef idx="0">
            <a:scrgbClr r="0" g="0" b="0"/>
          </a:lnRef>
          <a:fillRef idx="0">
            <a:scrgbClr r="0" g="0" b="0"/>
          </a:fillRef>
          <a:effectRef idx="0">
            <a:scrgbClr r="0" g="0" b="0"/>
          </a:effectRef>
          <a:fontRef idx="none"/>
        </p:style>
      </p:cxnSp>
      <p:cxnSp>
        <p:nvCxnSpPr>
          <p:cNvPr id="14" name="直線コネクタ 13">
            <a:extLst>
              <a:ext uri="{FF2B5EF4-FFF2-40B4-BE49-F238E27FC236}">
                <a16:creationId xmlns:a16="http://schemas.microsoft.com/office/drawing/2014/main" id="{4789DA1E-8E72-FC51-750A-641DFCFE4E65}"/>
              </a:ext>
            </a:extLst>
          </p:cNvPr>
          <p:cNvCxnSpPr>
            <a:cxnSpLocks/>
          </p:cNvCxnSpPr>
          <p:nvPr/>
        </p:nvCxnSpPr>
        <p:spPr>
          <a:xfrm flipH="1">
            <a:off x="3702057" y="2862525"/>
            <a:ext cx="216000" cy="0"/>
          </a:xfrm>
          <a:prstGeom prst="line">
            <a:avLst/>
          </a:prstGeom>
          <a:noFill/>
          <a:ln w="19050" cap="flat">
            <a:solidFill>
              <a:srgbClr val="C00000"/>
            </a:solidFill>
            <a:prstDash val="solid"/>
            <a:miter lim="400000"/>
          </a:ln>
          <a:effectLst/>
          <a:sp3d/>
        </p:spPr>
        <p:style>
          <a:lnRef idx="0">
            <a:scrgbClr r="0" g="0" b="0"/>
          </a:lnRef>
          <a:fillRef idx="0">
            <a:scrgbClr r="0" g="0" b="0"/>
          </a:fillRef>
          <a:effectRef idx="0">
            <a:scrgbClr r="0" g="0" b="0"/>
          </a:effectRef>
          <a:fontRef idx="none"/>
        </p:style>
      </p:cxnSp>
      <p:sp>
        <p:nvSpPr>
          <p:cNvPr id="15" name="テキスト ボックス 14">
            <a:extLst>
              <a:ext uri="{FF2B5EF4-FFF2-40B4-BE49-F238E27FC236}">
                <a16:creationId xmlns:a16="http://schemas.microsoft.com/office/drawing/2014/main" id="{F0270BDB-DAA0-F5E0-1BB2-BAA167FA5713}"/>
              </a:ext>
            </a:extLst>
          </p:cNvPr>
          <p:cNvSpPr txBox="1"/>
          <p:nvPr/>
        </p:nvSpPr>
        <p:spPr>
          <a:xfrm>
            <a:off x="4193171" y="2696069"/>
            <a:ext cx="1333698" cy="348813"/>
          </a:xfrm>
          <a:prstGeom prst="rect">
            <a:avLst/>
          </a:prstGeom>
          <a:noFill/>
          <a:ln w="12700" cap="flat">
            <a:solidFill>
              <a:srgbClr val="0070C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ja-JP" altLang="en-US" sz="1600" b="1">
                <a:latin typeface="Courier New" panose="02070309020205020404" pitchFamily="49" charset="0"/>
                <a:ea typeface="Meiryo" panose="020B0604030504040204" pitchFamily="34" charset="-128"/>
                <a:cs typeface="Courier New" panose="02070309020205020404" pitchFamily="49" charset="0"/>
              </a:rPr>
              <a:t>モジュール名</a:t>
            </a:r>
            <a:endParaRPr kumimoji="0" lang="ja-JP" altLang="en-US" sz="16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p:txBody>
      </p:sp>
      <p:cxnSp>
        <p:nvCxnSpPr>
          <p:cNvPr id="16" name="直線コネクタ 15">
            <a:extLst>
              <a:ext uri="{FF2B5EF4-FFF2-40B4-BE49-F238E27FC236}">
                <a16:creationId xmlns:a16="http://schemas.microsoft.com/office/drawing/2014/main" id="{9C03305F-0F28-1477-5FE1-CF9B2C786FF7}"/>
              </a:ext>
            </a:extLst>
          </p:cNvPr>
          <p:cNvCxnSpPr>
            <a:cxnSpLocks/>
          </p:cNvCxnSpPr>
          <p:nvPr/>
        </p:nvCxnSpPr>
        <p:spPr>
          <a:xfrm flipV="1">
            <a:off x="4650723" y="2578138"/>
            <a:ext cx="0" cy="108000"/>
          </a:xfrm>
          <a:prstGeom prst="line">
            <a:avLst/>
          </a:prstGeom>
          <a:noFill/>
          <a:ln w="19050" cap="flat">
            <a:solidFill>
              <a:srgbClr val="0070C0"/>
            </a:solidFill>
            <a:prstDash val="solid"/>
            <a:miter lim="400000"/>
          </a:ln>
          <a:effectLst/>
          <a:sp3d/>
        </p:spPr>
        <p:style>
          <a:lnRef idx="0">
            <a:scrgbClr r="0" g="0" b="0"/>
          </a:lnRef>
          <a:fillRef idx="0">
            <a:scrgbClr r="0" g="0" b="0"/>
          </a:fillRef>
          <a:effectRef idx="0">
            <a:scrgbClr r="0" g="0" b="0"/>
          </a:effectRef>
          <a:fontRef idx="none"/>
        </p:style>
      </p:cxnSp>
      <p:sp>
        <p:nvSpPr>
          <p:cNvPr id="17" name="テキスト ボックス 16">
            <a:extLst>
              <a:ext uri="{FF2B5EF4-FFF2-40B4-BE49-F238E27FC236}">
                <a16:creationId xmlns:a16="http://schemas.microsoft.com/office/drawing/2014/main" id="{18F1C456-88A9-C43F-BCDC-C9CA43DA61FD}"/>
              </a:ext>
            </a:extLst>
          </p:cNvPr>
          <p:cNvSpPr txBox="1"/>
          <p:nvPr/>
        </p:nvSpPr>
        <p:spPr>
          <a:xfrm>
            <a:off x="5979323" y="2704666"/>
            <a:ext cx="923331" cy="348813"/>
          </a:xfrm>
          <a:prstGeom prst="rect">
            <a:avLst/>
          </a:prstGeom>
          <a:noFill/>
          <a:ln w="12700" cap="flat">
            <a:solidFill>
              <a:srgbClr val="FF93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ja-JP" altLang="en-US" sz="1600" b="1">
                <a:latin typeface="Courier New" panose="02070309020205020404" pitchFamily="49" charset="0"/>
                <a:ea typeface="Meiryo" panose="020B0604030504040204" pitchFamily="34" charset="-128"/>
                <a:cs typeface="Courier New" panose="02070309020205020404" pitchFamily="49" charset="0"/>
              </a:rPr>
              <a:t>クラス名</a:t>
            </a:r>
            <a:endParaRPr kumimoji="0" lang="ja-JP" altLang="en-US" sz="16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p:txBody>
      </p:sp>
      <p:cxnSp>
        <p:nvCxnSpPr>
          <p:cNvPr id="18" name="直線コネクタ 17">
            <a:extLst>
              <a:ext uri="{FF2B5EF4-FFF2-40B4-BE49-F238E27FC236}">
                <a16:creationId xmlns:a16="http://schemas.microsoft.com/office/drawing/2014/main" id="{4BD81890-6342-A1DD-8C90-A104EA2DFEF2}"/>
              </a:ext>
            </a:extLst>
          </p:cNvPr>
          <p:cNvCxnSpPr>
            <a:cxnSpLocks/>
          </p:cNvCxnSpPr>
          <p:nvPr/>
        </p:nvCxnSpPr>
        <p:spPr>
          <a:xfrm flipV="1">
            <a:off x="6436958" y="2560138"/>
            <a:ext cx="0" cy="144000"/>
          </a:xfrm>
          <a:prstGeom prst="line">
            <a:avLst/>
          </a:prstGeom>
          <a:noFill/>
          <a:ln w="19050" cap="flat">
            <a:solidFill>
              <a:srgbClr val="FF9300"/>
            </a:solidFill>
            <a:prstDash val="solid"/>
            <a:miter lim="400000"/>
          </a:ln>
          <a:effectLst/>
          <a:sp3d/>
        </p:spPr>
        <p:style>
          <a:lnRef idx="0">
            <a:scrgbClr r="0" g="0" b="0"/>
          </a:lnRef>
          <a:fillRef idx="0">
            <a:scrgbClr r="0" g="0" b="0"/>
          </a:fillRef>
          <a:effectRef idx="0">
            <a:scrgbClr r="0" g="0" b="0"/>
          </a:effectRef>
          <a:fontRef idx="none"/>
        </p:style>
      </p:cxnSp>
      <p:sp>
        <p:nvSpPr>
          <p:cNvPr id="3" name="線形回帰で88歳の歯周病の歯の本数を予測する">
            <a:extLst>
              <a:ext uri="{FF2B5EF4-FFF2-40B4-BE49-F238E27FC236}">
                <a16:creationId xmlns:a16="http://schemas.microsoft.com/office/drawing/2014/main" id="{01EF394E-3D81-6C87-7E43-38D0021C2BF5}"/>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5" name="①学習モデルの選択…">
            <a:extLst>
              <a:ext uri="{FF2B5EF4-FFF2-40B4-BE49-F238E27FC236}">
                <a16:creationId xmlns:a16="http://schemas.microsoft.com/office/drawing/2014/main" id="{4D97428E-3AAA-E390-A2C3-EE0BBD89E350}"/>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solidFill>
                  <a:srgbClr val="FF0000"/>
                </a:solidFill>
              </a:rPr>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t>STEP6</a:t>
            </a:r>
            <a:r>
              <a:rPr lang="ja-JP" altLang="en-US" sz="1200"/>
              <a:t>：特徴量重要度の図示</a:t>
            </a:r>
          </a:p>
        </p:txBody>
      </p:sp>
      <p:sp>
        <p:nvSpPr>
          <p:cNvPr id="2" name="スライド番号プレースホルダー 1">
            <a:extLst>
              <a:ext uri="{FF2B5EF4-FFF2-40B4-BE49-F238E27FC236}">
                <a16:creationId xmlns:a16="http://schemas.microsoft.com/office/drawing/2014/main" id="{410DBAA4-E921-8BC6-48EB-D080FB137EB9}"/>
              </a:ext>
            </a:extLst>
          </p:cNvPr>
          <p:cNvSpPr>
            <a:spLocks noGrp="1"/>
          </p:cNvSpPr>
          <p:nvPr>
            <p:ph type="sldNum" sz="quarter" idx="2"/>
          </p:nvPr>
        </p:nvSpPr>
        <p:spPr/>
        <p:txBody>
          <a:bodyPr/>
          <a:lstStyle/>
          <a:p>
            <a:fld id="{86CB4B4D-7CA3-9044-876B-883B54F8677D}" type="slidenum">
              <a:rPr lang="en-US" altLang="ja-JP" smtClean="0"/>
              <a:t>18</a:t>
            </a:fld>
            <a:endParaRPr lang="ja-JP" altLang="en-US"/>
          </a:p>
        </p:txBody>
      </p:sp>
    </p:spTree>
    <p:extLst>
      <p:ext uri="{BB962C8B-B14F-4D97-AF65-F5344CB8AC3E}">
        <p14:creationId xmlns:p14="http://schemas.microsoft.com/office/powerpoint/2010/main" val="312510561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正方形/長方形 6">
            <a:extLst>
              <a:ext uri="{FF2B5EF4-FFF2-40B4-BE49-F238E27FC236}">
                <a16:creationId xmlns:a16="http://schemas.microsoft.com/office/drawing/2014/main" id="{5D083FD4-281D-AF50-9AF0-CEA98F85D3D1}"/>
              </a:ext>
            </a:extLst>
          </p:cNvPr>
          <p:cNvSpPr/>
          <p:nvPr/>
        </p:nvSpPr>
        <p:spPr>
          <a:xfrm>
            <a:off x="265470" y="1553828"/>
            <a:ext cx="8221305" cy="903700"/>
          </a:xfrm>
          <a:prstGeom prst="rect">
            <a:avLst/>
          </a:prstGeom>
          <a:noFill/>
          <a:ln w="254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36000" rIns="0" bIns="36000" numCol="1" spcCol="38100" rtlCol="0" anchor="ctr">
            <a:spAutoFit/>
          </a:bodyPr>
          <a:lstStyle/>
          <a:p>
            <a:pPr marL="134938" algn="l">
              <a:lnSpc>
                <a:spcPct val="150000"/>
              </a:lnSpc>
            </a:pPr>
            <a:r>
              <a:rPr lang="en-US" altLang="ja-JP" sz="1800" b="1" dirty="0" err="1">
                <a:effectLst/>
                <a:latin typeface="Courier New" panose="02070309020205020404" pitchFamily="49" charset="0"/>
                <a:ea typeface="Yu Gothic" panose="020B0400000000000000" pitchFamily="34" charset="-128"/>
                <a:cs typeface="ＭＳ Ｐゴシック" panose="020B0600070205080204" pitchFamily="34" charset="-128"/>
              </a:rPr>
              <a:t>model_</a:t>
            </a:r>
            <a:r>
              <a:rPr lang="en-US" altLang="ja-JP" sz="1800" b="1" dirty="0" err="1">
                <a:latin typeface="Courier New" panose="02070309020205020404" pitchFamily="49" charset="0"/>
                <a:ea typeface="Yu Gothic" panose="020B0400000000000000" pitchFamily="34" charset="-128"/>
                <a:cs typeface="ＭＳ Ｐゴシック" panose="020B0600070205080204" pitchFamily="34" charset="-128"/>
              </a:rPr>
              <a:t>forest</a:t>
            </a:r>
            <a:r>
              <a:rPr lang="en-US" altLang="ja-JP" sz="1800" b="1" dirty="0">
                <a:effectLst/>
                <a:latin typeface="Courier New" panose="02070309020205020404" pitchFamily="49" charset="0"/>
                <a:ea typeface="Yu Gothic" panose="020B0400000000000000" pitchFamily="34" charset="-128"/>
                <a:cs typeface="ＭＳ Ｐゴシック" panose="020B0600070205080204" pitchFamily="34" charset="-128"/>
              </a:rPr>
              <a:t> = </a:t>
            </a:r>
            <a:r>
              <a:rPr lang="en-US" altLang="ja-JP" sz="1800" b="1" dirty="0" err="1">
                <a:latin typeface="Courier New" panose="02070309020205020404" pitchFamily="49" charset="0"/>
                <a:ea typeface="Yu Gothic" panose="020B0400000000000000" pitchFamily="34" charset="-128"/>
                <a:cs typeface="ＭＳ Ｐゴシック" panose="020B0600070205080204" pitchFamily="34" charset="-128"/>
              </a:rPr>
              <a:t>RandomForestClassifier</a:t>
            </a:r>
            <a:r>
              <a:rPr lang="en-US" altLang="ja-JP" sz="1800" b="1" dirty="0">
                <a:solidFill>
                  <a:srgbClr val="0070C0"/>
                </a:solidFill>
                <a:effectLst/>
                <a:latin typeface="Courier New" panose="02070309020205020404" pitchFamily="49" charset="0"/>
                <a:ea typeface="Yu Gothic" panose="020B0400000000000000" pitchFamily="34" charset="-128"/>
                <a:cs typeface="ＭＳ Ｐゴシック" panose="020B0600070205080204" pitchFamily="34" charset="-128"/>
              </a:rPr>
              <a:t>(</a:t>
            </a:r>
            <a:r>
              <a:rPr lang="en-US" altLang="ja-JP" sz="1800" b="1" dirty="0" err="1">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n_estimators</a:t>
            </a:r>
            <a:r>
              <a:rPr lang="en-US" altLang="ja-JP" sz="18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 </a:t>
            </a:r>
            <a:r>
              <a:rPr lang="en-US" altLang="ja-JP" sz="1800" b="1" dirty="0">
                <a:solidFill>
                  <a:srgbClr val="00B050"/>
                </a:solidFill>
                <a:latin typeface="Courier New" panose="02070309020205020404" pitchFamily="49" charset="0"/>
                <a:ea typeface="Yu Gothic" panose="020B0400000000000000" pitchFamily="34" charset="-128"/>
                <a:cs typeface="ＭＳ Ｐゴシック" panose="020B0600070205080204" pitchFamily="34" charset="-128"/>
              </a:rPr>
              <a:t>100</a:t>
            </a:r>
            <a:r>
              <a:rPr lang="en-US" altLang="ja-JP" sz="18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a:t>
            </a:r>
            <a:r>
              <a:rPr lang="en-US" altLang="ja-JP" sz="1800" b="1" dirty="0" err="1">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max_depth</a:t>
            </a:r>
            <a:r>
              <a:rPr lang="en-US" altLang="ja-JP" sz="18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 </a:t>
            </a:r>
            <a:r>
              <a:rPr lang="en-US" altLang="ja-JP" sz="1800" b="1" dirty="0">
                <a:solidFill>
                  <a:srgbClr val="00B050"/>
                </a:solidFill>
                <a:latin typeface="Courier New" panose="02070309020205020404" pitchFamily="49" charset="0"/>
                <a:ea typeface="Yu Gothic" panose="020B0400000000000000" pitchFamily="34" charset="-128"/>
                <a:cs typeface="ＭＳ Ｐゴシック" panose="020B0600070205080204" pitchFamily="34" charset="-128"/>
              </a:rPr>
              <a:t>4</a:t>
            </a:r>
            <a:r>
              <a:rPr lang="en-US" altLang="ja-JP" sz="18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a:t>
            </a:r>
            <a:r>
              <a:rPr lang="en-US" altLang="ja-JP" sz="1800" b="1" dirty="0" err="1">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max_features</a:t>
            </a:r>
            <a:r>
              <a:rPr lang="en-US" altLang="ja-JP" sz="18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 </a:t>
            </a:r>
            <a:r>
              <a:rPr lang="en-US" altLang="ja-JP" sz="1800" b="1" dirty="0">
                <a:solidFill>
                  <a:srgbClr val="00B050"/>
                </a:solidFill>
                <a:latin typeface="Courier New" panose="02070309020205020404" pitchFamily="49" charset="0"/>
                <a:ea typeface="Yu Gothic" panose="020B0400000000000000" pitchFamily="34" charset="-128"/>
                <a:cs typeface="ＭＳ Ｐゴシック" panose="020B0600070205080204" pitchFamily="34" charset="-128"/>
              </a:rPr>
              <a:t>5</a:t>
            </a:r>
            <a:r>
              <a:rPr lang="en-US" altLang="ja-JP" sz="18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a:t>
            </a:r>
            <a:r>
              <a:rPr lang="en-US" altLang="ja-JP" sz="1800" b="1" dirty="0" err="1">
                <a:effectLst/>
                <a:latin typeface="Courier New" panose="02070309020205020404" pitchFamily="49" charset="0"/>
                <a:ea typeface="Yu Gothic" panose="020B0400000000000000" pitchFamily="34" charset="-128"/>
                <a:cs typeface="ＭＳ Ｐゴシック" panose="020B0600070205080204" pitchFamily="34" charset="-128"/>
              </a:rPr>
              <a:t>random_state</a:t>
            </a:r>
            <a:r>
              <a:rPr lang="en-US" altLang="ja-JP" sz="1800" b="1" dirty="0">
                <a:effectLst/>
                <a:latin typeface="Courier New" panose="02070309020205020404" pitchFamily="49" charset="0"/>
                <a:ea typeface="Yu Gothic" panose="020B0400000000000000" pitchFamily="34" charset="-128"/>
                <a:cs typeface="ＭＳ Ｐゴシック" panose="020B0600070205080204" pitchFamily="34" charset="-128"/>
              </a:rPr>
              <a:t> = </a:t>
            </a:r>
            <a:r>
              <a:rPr lang="en-US" altLang="ja-JP" sz="1800" b="1" dirty="0">
                <a:solidFill>
                  <a:srgbClr val="00B050"/>
                </a:solidFill>
                <a:effectLst/>
                <a:latin typeface="Courier New" panose="02070309020205020404" pitchFamily="49" charset="0"/>
                <a:ea typeface="Yu Gothic" panose="020B0400000000000000" pitchFamily="34" charset="-128"/>
                <a:cs typeface="ＭＳ Ｐゴシック" panose="020B0600070205080204" pitchFamily="34" charset="-128"/>
              </a:rPr>
              <a:t>0</a:t>
            </a:r>
            <a:r>
              <a:rPr lang="en-US" altLang="ja-JP" sz="1800" b="1" dirty="0">
                <a:solidFill>
                  <a:srgbClr val="0070C0"/>
                </a:solidFill>
                <a:effectLst/>
                <a:latin typeface="Courier New" panose="02070309020205020404" pitchFamily="49" charset="0"/>
                <a:ea typeface="Yu Gothic" panose="020B0400000000000000" pitchFamily="34" charset="-128"/>
                <a:cs typeface="ＭＳ Ｐゴシック" panose="020B0600070205080204" pitchFamily="34" charset="-128"/>
              </a:rPr>
              <a:t>)</a:t>
            </a:r>
            <a:endParaRPr lang="ja-JP" altLang="ja-JP" sz="1800" b="1">
              <a:solidFill>
                <a:srgbClr val="0070C0"/>
              </a:solidFill>
              <a:effectLst/>
              <a:latin typeface="ＭＳ Ｐゴシック" panose="020B0600070205080204" pitchFamily="34" charset="-128"/>
              <a:ea typeface="ＭＳ Ｐゴシック" panose="020B0600070205080204" pitchFamily="34" charset="-128"/>
              <a:cs typeface="ＭＳ Ｐゴシック" panose="020B0600070205080204" pitchFamily="34" charset="-128"/>
            </a:endParaRPr>
          </a:p>
        </p:txBody>
      </p:sp>
      <p:sp>
        <p:nvSpPr>
          <p:cNvPr id="4" name="①学習モデルの選択(今回は線形回帰)…">
            <a:extLst>
              <a:ext uri="{FF2B5EF4-FFF2-40B4-BE49-F238E27FC236}">
                <a16:creationId xmlns:a16="http://schemas.microsoft.com/office/drawing/2014/main" id="{858211A0-870A-AF33-92EE-309D583675FA}"/>
              </a:ext>
            </a:extLst>
          </p:cNvPr>
          <p:cNvSpPr txBox="1"/>
          <p:nvPr/>
        </p:nvSpPr>
        <p:spPr>
          <a:xfrm>
            <a:off x="0" y="530954"/>
            <a:ext cx="5448300"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2</a:t>
            </a:r>
            <a:r>
              <a:rPr lang="en-US" sz="2000" b="1">
                <a:latin typeface="Hiragino Maru Gothic ProN W4" panose="020F0400000000000000" pitchFamily="34" charset="-128"/>
                <a:ea typeface="Hiragino Maru Gothic ProN W4" panose="020F0400000000000000" pitchFamily="34" charset="-128"/>
              </a:rPr>
              <a:t>：学習モデルの選択</a:t>
            </a:r>
          </a:p>
        </p:txBody>
      </p:sp>
      <p:sp>
        <p:nvSpPr>
          <p:cNvPr id="5" name="テキスト ボックス 4">
            <a:extLst>
              <a:ext uri="{FF2B5EF4-FFF2-40B4-BE49-F238E27FC236}">
                <a16:creationId xmlns:a16="http://schemas.microsoft.com/office/drawing/2014/main" id="{0CD6D721-0E0E-1334-F27C-850F449E9177}"/>
              </a:ext>
            </a:extLst>
          </p:cNvPr>
          <p:cNvSpPr txBox="1"/>
          <p:nvPr/>
        </p:nvSpPr>
        <p:spPr>
          <a:xfrm>
            <a:off x="396016" y="2513577"/>
            <a:ext cx="8347205" cy="12311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285750" marR="0" indent="-285750" algn="l" defTabSz="825500" rtl="0" fontAlgn="auto" latinLnBrk="0" hangingPunct="0">
              <a:lnSpc>
                <a:spcPct val="100000"/>
              </a:lnSpc>
              <a:spcBef>
                <a:spcPts val="1200"/>
              </a:spcBef>
              <a:spcAft>
                <a:spcPts val="0"/>
              </a:spcAft>
              <a:buClrTx/>
              <a:buSzTx/>
              <a:buFont typeface="Wingdings" pitchFamily="2" charset="2"/>
              <a:buChar char="l"/>
              <a:tabLst/>
            </a:pPr>
            <a:r>
              <a:rPr kumimoji="0" lang="ja-JP" altLang="en-US" sz="1800" b="1" i="0" u="none" strike="noStrike" cap="none" spc="0" normalizeH="0" baseline="0">
                <a:ln>
                  <a:noFill/>
                </a:ln>
                <a:solidFill>
                  <a:srgbClr val="FF0000"/>
                </a:solidFill>
                <a:effectLst/>
                <a:uFillTx/>
                <a:latin typeface="Courier New" panose="02070309020205020404" pitchFamily="49" charset="0"/>
                <a:cs typeface="Courier New" panose="02070309020205020404" pitchFamily="49" charset="0"/>
                <a:sym typeface="ヒラギノ角ゴ ProN W6"/>
              </a:rPr>
              <a:t>引数</a:t>
            </a:r>
            <a:r>
              <a:rPr kumimoji="0" lang="en-US" altLang="ja-JP" sz="1800" b="1" i="0" u="none" strike="noStrike" cap="none" spc="0" normalizeH="0" baseline="0" dirty="0">
                <a:ln>
                  <a:noFill/>
                </a:ln>
                <a:solidFill>
                  <a:srgbClr val="FF0000"/>
                </a:solidFill>
                <a:effectLst/>
                <a:uFillTx/>
                <a:latin typeface="Courier New" panose="02070309020205020404" pitchFamily="49" charset="0"/>
                <a:cs typeface="Courier New" panose="02070309020205020404" pitchFamily="49" charset="0"/>
                <a:sym typeface="ヒラギノ角ゴ ProN W6"/>
              </a:rPr>
              <a:t> </a:t>
            </a:r>
            <a:r>
              <a:rPr lang="en-US" altLang="ja-JP" sz="1800" b="1" dirty="0" err="1">
                <a:solidFill>
                  <a:srgbClr val="FF0000"/>
                </a:solidFill>
                <a:latin typeface="Courier New" panose="02070309020205020404" pitchFamily="49" charset="0"/>
                <a:cs typeface="Courier New" panose="02070309020205020404" pitchFamily="49" charset="0"/>
              </a:rPr>
              <a:t>n_estimators</a:t>
            </a:r>
            <a:r>
              <a:rPr lang="en-US" altLang="ja-JP" sz="1800" b="1" dirty="0">
                <a:solidFill>
                  <a:srgbClr val="FF0000"/>
                </a:solidFill>
                <a:latin typeface="Courier New" panose="02070309020205020404" pitchFamily="49" charset="0"/>
                <a:cs typeface="Courier New" panose="02070309020205020404" pitchFamily="49" charset="0"/>
              </a:rPr>
              <a:t> = </a:t>
            </a:r>
            <a:r>
              <a:rPr lang="en-US" altLang="ja-JP" sz="1800" b="1" dirty="0">
                <a:solidFill>
                  <a:schemeClr val="tx1"/>
                </a:solidFill>
                <a:latin typeface="Courier New" panose="02070309020205020404" pitchFamily="49" charset="0"/>
                <a:cs typeface="Courier New" panose="02070309020205020404" pitchFamily="49" charset="0"/>
              </a:rPr>
              <a:t>100 </a:t>
            </a:r>
            <a:r>
              <a:rPr lang="ja-JP" altLang="en-US" sz="1800" b="1">
                <a:solidFill>
                  <a:schemeClr val="tx1"/>
                </a:solidFill>
                <a:latin typeface="Courier New" panose="02070309020205020404" pitchFamily="49" charset="0"/>
                <a:cs typeface="Courier New" panose="02070309020205020404" pitchFamily="49" charset="0"/>
              </a:rPr>
              <a:t>で作成する決定木の数を指定</a:t>
            </a:r>
            <a:endParaRPr lang="en-US" altLang="ja-JP" sz="1800" b="1" dirty="0">
              <a:solidFill>
                <a:schemeClr val="tx1"/>
              </a:solidFill>
              <a:latin typeface="Courier New" panose="02070309020205020404" pitchFamily="49" charset="0"/>
              <a:cs typeface="Courier New" panose="02070309020205020404" pitchFamily="49" charset="0"/>
            </a:endParaRPr>
          </a:p>
          <a:p>
            <a:pPr marL="285750" marR="0" indent="-285750" algn="l" defTabSz="825500" rtl="0" fontAlgn="auto" latinLnBrk="0" hangingPunct="0">
              <a:lnSpc>
                <a:spcPct val="100000"/>
              </a:lnSpc>
              <a:spcBef>
                <a:spcPts val="1200"/>
              </a:spcBef>
              <a:spcAft>
                <a:spcPts val="0"/>
              </a:spcAft>
              <a:buClrTx/>
              <a:buSzTx/>
              <a:buFont typeface="Wingdings" pitchFamily="2" charset="2"/>
              <a:buChar char="l"/>
              <a:tabLst/>
            </a:pPr>
            <a:r>
              <a:rPr lang="ja-JP" altLang="en-US" sz="1800" b="1">
                <a:solidFill>
                  <a:srgbClr val="FF0000"/>
                </a:solidFill>
                <a:latin typeface="Courier New" panose="02070309020205020404" pitchFamily="49" charset="0"/>
                <a:cs typeface="Courier New" panose="02070309020205020404" pitchFamily="49" charset="0"/>
              </a:rPr>
              <a:t>引数</a:t>
            </a:r>
            <a:r>
              <a:rPr lang="en-US" altLang="ja-JP" sz="1800" b="1" dirty="0">
                <a:solidFill>
                  <a:srgbClr val="FF0000"/>
                </a:solidFill>
                <a:latin typeface="Courier New" panose="02070309020205020404" pitchFamily="49" charset="0"/>
                <a:cs typeface="Courier New" panose="02070309020205020404" pitchFamily="49" charset="0"/>
              </a:rPr>
              <a:t> </a:t>
            </a:r>
            <a:r>
              <a:rPr lang="en-US" altLang="ja-JP" sz="1800" b="1" dirty="0" err="1">
                <a:solidFill>
                  <a:srgbClr val="FF0000"/>
                </a:solidFill>
                <a:latin typeface="Courier New" panose="02070309020205020404" pitchFamily="49" charset="0"/>
                <a:cs typeface="Courier New" panose="02070309020205020404" pitchFamily="49" charset="0"/>
              </a:rPr>
              <a:t>max_depth</a:t>
            </a:r>
            <a:r>
              <a:rPr lang="en-US" altLang="ja-JP" sz="1800" b="1" dirty="0">
                <a:solidFill>
                  <a:srgbClr val="FF0000"/>
                </a:solidFill>
                <a:latin typeface="Courier New" panose="02070309020205020404" pitchFamily="49" charset="0"/>
                <a:cs typeface="Courier New" panose="02070309020205020404" pitchFamily="49" charset="0"/>
              </a:rPr>
              <a:t> = </a:t>
            </a:r>
            <a:r>
              <a:rPr lang="en-US" altLang="ja-JP" sz="1800" b="1" dirty="0">
                <a:solidFill>
                  <a:schemeClr val="tx1"/>
                </a:solidFill>
                <a:latin typeface="Courier New" panose="02070309020205020404" pitchFamily="49" charset="0"/>
                <a:cs typeface="Courier New" panose="02070309020205020404" pitchFamily="49" charset="0"/>
              </a:rPr>
              <a:t>4 </a:t>
            </a:r>
            <a:r>
              <a:rPr lang="ja-JP" altLang="en-US" sz="1800" b="1">
                <a:solidFill>
                  <a:schemeClr val="tx1"/>
                </a:solidFill>
                <a:latin typeface="Courier New" panose="02070309020205020404" pitchFamily="49" charset="0"/>
                <a:cs typeface="Courier New" panose="02070309020205020404" pitchFamily="49" charset="0"/>
              </a:rPr>
              <a:t>で決定木の最大深さを指定</a:t>
            </a:r>
            <a:endParaRPr lang="en-US" altLang="ja-JP" sz="1800" b="1" dirty="0">
              <a:solidFill>
                <a:schemeClr val="tx1"/>
              </a:solidFill>
              <a:latin typeface="Courier New" panose="02070309020205020404" pitchFamily="49" charset="0"/>
              <a:cs typeface="Courier New" panose="02070309020205020404" pitchFamily="49" charset="0"/>
            </a:endParaRPr>
          </a:p>
          <a:p>
            <a:pPr marL="285750" marR="0" indent="-285750" algn="l" defTabSz="825500" rtl="0" fontAlgn="auto" latinLnBrk="0" hangingPunct="0">
              <a:lnSpc>
                <a:spcPct val="100000"/>
              </a:lnSpc>
              <a:spcBef>
                <a:spcPts val="1200"/>
              </a:spcBef>
              <a:spcAft>
                <a:spcPts val="0"/>
              </a:spcAft>
              <a:buClrTx/>
              <a:buSzTx/>
              <a:buFont typeface="Wingdings" pitchFamily="2" charset="2"/>
              <a:buChar char="l"/>
              <a:tabLst/>
            </a:pPr>
            <a:r>
              <a:rPr lang="ja-JP" altLang="en-US" sz="1800" b="1">
                <a:solidFill>
                  <a:srgbClr val="FF0000"/>
                </a:solidFill>
                <a:latin typeface="Courier New" panose="02070309020205020404" pitchFamily="49" charset="0"/>
                <a:cs typeface="Courier New" panose="02070309020205020404" pitchFamily="49" charset="0"/>
              </a:rPr>
              <a:t>引数</a:t>
            </a:r>
            <a:r>
              <a:rPr lang="en-US" altLang="ja-JP" sz="1800" b="1" dirty="0">
                <a:solidFill>
                  <a:srgbClr val="FF0000"/>
                </a:solidFill>
                <a:latin typeface="Courier New" panose="02070309020205020404" pitchFamily="49" charset="0"/>
                <a:cs typeface="Courier New" panose="02070309020205020404" pitchFamily="49" charset="0"/>
              </a:rPr>
              <a:t> </a:t>
            </a:r>
            <a:r>
              <a:rPr lang="en-US" altLang="ja-JP" sz="1800" b="1" dirty="0" err="1">
                <a:solidFill>
                  <a:srgbClr val="FF0000"/>
                </a:solidFill>
                <a:latin typeface="Courier New" panose="02070309020205020404" pitchFamily="49" charset="0"/>
                <a:cs typeface="Courier New" panose="02070309020205020404" pitchFamily="49" charset="0"/>
              </a:rPr>
              <a:t>max_features</a:t>
            </a:r>
            <a:r>
              <a:rPr lang="en-US" altLang="ja-JP" sz="1800" b="1" dirty="0">
                <a:solidFill>
                  <a:srgbClr val="FF0000"/>
                </a:solidFill>
                <a:latin typeface="Courier New" panose="02070309020205020404" pitchFamily="49" charset="0"/>
                <a:cs typeface="Courier New" panose="02070309020205020404" pitchFamily="49" charset="0"/>
              </a:rPr>
              <a:t> = </a:t>
            </a:r>
            <a:r>
              <a:rPr lang="ja-JP" altLang="en-US" sz="1800" b="1">
                <a:solidFill>
                  <a:schemeClr val="tx1"/>
                </a:solidFill>
                <a:latin typeface="Courier New" panose="02070309020205020404" pitchFamily="49" charset="0"/>
                <a:cs typeface="Courier New" panose="02070309020205020404" pitchFamily="49" charset="0"/>
              </a:rPr>
              <a:t>で一つのモデルに入れる特徴量の最大値を指定</a:t>
            </a:r>
            <a:r>
              <a:rPr lang="en-US" altLang="ja-JP" sz="1800" b="1" dirty="0">
                <a:solidFill>
                  <a:schemeClr val="tx1"/>
                </a:solidFill>
                <a:latin typeface="Courier New" panose="02070309020205020404" pitchFamily="49" charset="0"/>
                <a:cs typeface="Courier New" panose="02070309020205020404" pitchFamily="49" charset="0"/>
              </a:rPr>
              <a:t> </a:t>
            </a:r>
            <a:endParaRPr kumimoji="0" lang="en-US" altLang="ja-JP" sz="1800" b="1" i="0" u="none" strike="noStrike" cap="none" spc="0" normalizeH="0" baseline="0" dirty="0">
              <a:ln>
                <a:noFill/>
              </a:ln>
              <a:solidFill>
                <a:schemeClr val="tx1"/>
              </a:solidFill>
              <a:effectLst/>
              <a:uFillTx/>
              <a:latin typeface="Courier New" panose="02070309020205020404" pitchFamily="49" charset="0"/>
              <a:cs typeface="Courier New" panose="02070309020205020404" pitchFamily="49" charset="0"/>
              <a:sym typeface="ヒラギノ角ゴ ProN W6"/>
            </a:endParaRPr>
          </a:p>
        </p:txBody>
      </p:sp>
      <p:pic>
        <p:nvPicPr>
          <p:cNvPr id="6" name="object 3">
            <a:extLst>
              <a:ext uri="{FF2B5EF4-FFF2-40B4-BE49-F238E27FC236}">
                <a16:creationId xmlns:a16="http://schemas.microsoft.com/office/drawing/2014/main" id="{A008DE98-692F-42F8-3536-4F16FD3D20B2}"/>
              </a:ext>
            </a:extLst>
          </p:cNvPr>
          <p:cNvPicPr>
            <a:picLocks noChangeAspect="1"/>
          </p:cNvPicPr>
          <p:nvPr/>
        </p:nvPicPr>
        <p:blipFill rotWithShape="1">
          <a:blip r:embed="rId3" cstate="print"/>
          <a:srcRect l="53019" t="41491" b="40782"/>
          <a:stretch/>
        </p:blipFill>
        <p:spPr>
          <a:xfrm>
            <a:off x="459650" y="3780820"/>
            <a:ext cx="5342317" cy="1011380"/>
          </a:xfrm>
          <a:prstGeom prst="rect">
            <a:avLst/>
          </a:prstGeom>
          <a:ln>
            <a:solidFill>
              <a:schemeClr val="accent2">
                <a:lumMod val="75000"/>
              </a:schemeClr>
            </a:solidFill>
          </a:ln>
        </p:spPr>
      </p:pic>
      <p:sp>
        <p:nvSpPr>
          <p:cNvPr id="8" name="テキスト ボックス 7">
            <a:extLst>
              <a:ext uri="{FF2B5EF4-FFF2-40B4-BE49-F238E27FC236}">
                <a16:creationId xmlns:a16="http://schemas.microsoft.com/office/drawing/2014/main" id="{2D9E37B0-88DE-672F-8AD4-DB7C855A4F2A}"/>
              </a:ext>
            </a:extLst>
          </p:cNvPr>
          <p:cNvSpPr txBox="1"/>
          <p:nvPr/>
        </p:nvSpPr>
        <p:spPr>
          <a:xfrm>
            <a:off x="5890006" y="4092445"/>
            <a:ext cx="3040896"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altLang="ja-JP" sz="2000" u="sng">
                <a:solidFill>
                  <a:srgbClr val="00B050"/>
                </a:solidFill>
              </a:rPr>
              <a:t>√30 = 5.48 </a:t>
            </a:r>
            <a:r>
              <a:rPr lang="ja-JP" altLang="en-US" sz="2000" u="sng">
                <a:solidFill>
                  <a:srgbClr val="00B050"/>
                </a:solidFill>
              </a:rPr>
              <a:t>→</a:t>
            </a:r>
            <a:r>
              <a:rPr lang="en-US" altLang="ja-JP" sz="2000" u="sng">
                <a:solidFill>
                  <a:srgbClr val="00B050"/>
                </a:solidFill>
              </a:rPr>
              <a:t> 5 </a:t>
            </a:r>
            <a:r>
              <a:rPr lang="ja-JP" altLang="en-US" sz="2000" u="sng">
                <a:solidFill>
                  <a:srgbClr val="00B050"/>
                </a:solidFill>
              </a:rPr>
              <a:t>に指定</a:t>
            </a:r>
            <a:endParaRPr kumimoji="0" lang="ja-JP" altLang="en-US" sz="2000" b="0" i="0" u="sng" strike="noStrike" cap="none" spc="0" normalizeH="0" baseline="0">
              <a:ln>
                <a:noFill/>
              </a:ln>
              <a:solidFill>
                <a:srgbClr val="00B050"/>
              </a:solidFill>
              <a:effectLst/>
              <a:uFillTx/>
              <a:latin typeface="ヒラギノ角ゴ ProN W6"/>
              <a:ea typeface="ヒラギノ角ゴ ProN W6"/>
              <a:cs typeface="ヒラギノ角ゴ ProN W6"/>
              <a:sym typeface="ヒラギノ角ゴ ProN W6"/>
            </a:endParaRPr>
          </a:p>
        </p:txBody>
      </p:sp>
      <p:sp>
        <p:nvSpPr>
          <p:cNvPr id="9" name="線形回帰で88歳の歯周病の歯の本数を予測する">
            <a:extLst>
              <a:ext uri="{FF2B5EF4-FFF2-40B4-BE49-F238E27FC236}">
                <a16:creationId xmlns:a16="http://schemas.microsoft.com/office/drawing/2014/main" id="{80C25A46-93CC-7C8E-50FB-94707FD7B625}"/>
              </a:ext>
            </a:extLst>
          </p:cNvPr>
          <p:cNvSpPr txBox="1"/>
          <p:nvPr/>
        </p:nvSpPr>
        <p:spPr>
          <a:xfrm>
            <a:off x="265470" y="17372"/>
            <a:ext cx="3896941" cy="4693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10" name="①学習モデルの選択…">
            <a:extLst>
              <a:ext uri="{FF2B5EF4-FFF2-40B4-BE49-F238E27FC236}">
                <a16:creationId xmlns:a16="http://schemas.microsoft.com/office/drawing/2014/main" id="{702781BA-414F-C804-2007-ACB55A23E0B4}"/>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solidFill>
                  <a:srgbClr val="FF0000"/>
                </a:solidFill>
              </a:rPr>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t>STEP6</a:t>
            </a:r>
            <a:r>
              <a:rPr lang="ja-JP" altLang="en-US" sz="1200"/>
              <a:t>：特徴量重要度の図示</a:t>
            </a:r>
          </a:p>
        </p:txBody>
      </p:sp>
      <p:sp>
        <p:nvSpPr>
          <p:cNvPr id="11" name="テキスト ボックス 10">
            <a:extLst>
              <a:ext uri="{FF2B5EF4-FFF2-40B4-BE49-F238E27FC236}">
                <a16:creationId xmlns:a16="http://schemas.microsoft.com/office/drawing/2014/main" id="{12578AB5-8967-F7F1-0321-085BB0CEB472}"/>
              </a:ext>
            </a:extLst>
          </p:cNvPr>
          <p:cNvSpPr txBox="1"/>
          <p:nvPr/>
        </p:nvSpPr>
        <p:spPr>
          <a:xfrm>
            <a:off x="3573793" y="4792994"/>
            <a:ext cx="2228174" cy="2872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a:t>
            </a:r>
            <a:r>
              <a:rPr kumimoji="0" lang="ja-JP" altLang="en-US"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清水先生の講義資料より引用</a:t>
            </a:r>
            <a:r>
              <a:rPr kumimoji="0" lang="en-US" altLang="ja-JP"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a:t>
            </a:r>
            <a:endParaRPr kumimoji="0" lang="ja-JP" altLang="en-US"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endParaRPr>
          </a:p>
        </p:txBody>
      </p:sp>
      <p:sp>
        <p:nvSpPr>
          <p:cNvPr id="2" name="テキスト ボックス 1">
            <a:extLst>
              <a:ext uri="{FF2B5EF4-FFF2-40B4-BE49-F238E27FC236}">
                <a16:creationId xmlns:a16="http://schemas.microsoft.com/office/drawing/2014/main" id="{C0C5F00F-333F-9148-A727-86D31E541428}"/>
              </a:ext>
            </a:extLst>
          </p:cNvPr>
          <p:cNvSpPr txBox="1"/>
          <p:nvPr/>
        </p:nvSpPr>
        <p:spPr>
          <a:xfrm>
            <a:off x="9832" y="984578"/>
            <a:ext cx="6027377" cy="4732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135731" algn="l">
              <a:lnSpc>
                <a:spcPct val="150000"/>
              </a:lnSpc>
              <a:tabLst>
                <a:tab pos="13097" algn="l"/>
              </a:tabLst>
            </a:pPr>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14-5</a:t>
            </a:r>
            <a:r>
              <a:rPr lang="ja-JP" altLang="en-US" sz="1800" b="1">
                <a:solidFill>
                  <a:srgbClr val="002060"/>
                </a:solidFill>
                <a:latin typeface="Meiryo" panose="020B0604030504040204" pitchFamily="34" charset="-128"/>
                <a:ea typeface="Meiryo" panose="020B0604030504040204" pitchFamily="34" charset="-128"/>
              </a:rPr>
              <a:t> ランダムフォレストの引数指定</a:t>
            </a:r>
            <a:endParaRPr lang="en-US" altLang="ja-JP" sz="1800" b="1" dirty="0">
              <a:solidFill>
                <a:srgbClr val="002060"/>
              </a:solidFill>
              <a:latin typeface="Meiryo" panose="020B0604030504040204" pitchFamily="34" charset="-128"/>
              <a:ea typeface="Meiryo" panose="020B0604030504040204" pitchFamily="34" charset="-128"/>
            </a:endParaRPr>
          </a:p>
        </p:txBody>
      </p:sp>
      <p:sp>
        <p:nvSpPr>
          <p:cNvPr id="3" name="スライド番号プレースホルダー 2">
            <a:extLst>
              <a:ext uri="{FF2B5EF4-FFF2-40B4-BE49-F238E27FC236}">
                <a16:creationId xmlns:a16="http://schemas.microsoft.com/office/drawing/2014/main" id="{6B25FAC3-1817-62C0-D2FF-F4DCAD3E655E}"/>
              </a:ext>
            </a:extLst>
          </p:cNvPr>
          <p:cNvSpPr>
            <a:spLocks noGrp="1"/>
          </p:cNvSpPr>
          <p:nvPr>
            <p:ph type="sldNum" sz="quarter" idx="2"/>
          </p:nvPr>
        </p:nvSpPr>
        <p:spPr>
          <a:xfrm>
            <a:off x="4455806" y="5076830"/>
            <a:ext cx="227627" cy="241092"/>
          </a:xfrm>
        </p:spPr>
        <p:txBody>
          <a:bodyPr/>
          <a:lstStyle/>
          <a:p>
            <a:fld id="{86CB4B4D-7CA3-9044-876B-883B54F8677D}" type="slidenum">
              <a:rPr lang="en-US" altLang="ja-JP" smtClean="0"/>
              <a:t>19</a:t>
            </a:fld>
            <a:endParaRPr lang="ja-JP" altLang="en-US"/>
          </a:p>
        </p:txBody>
      </p:sp>
    </p:spTree>
    <p:extLst>
      <p:ext uri="{BB962C8B-B14F-4D97-AF65-F5344CB8AC3E}">
        <p14:creationId xmlns:p14="http://schemas.microsoft.com/office/powerpoint/2010/main" val="183630503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四角形">
            <a:extLst>
              <a:ext uri="{FF2B5EF4-FFF2-40B4-BE49-F238E27FC236}">
                <a16:creationId xmlns:a16="http://schemas.microsoft.com/office/drawing/2014/main" id="{BDC3A30B-5EC5-A30D-D98B-CDE02F5846B9}"/>
              </a:ext>
            </a:extLst>
          </p:cNvPr>
          <p:cNvSpPr/>
          <p:nvPr/>
        </p:nvSpPr>
        <p:spPr>
          <a:xfrm>
            <a:off x="1244009" y="471786"/>
            <a:ext cx="6751674" cy="3331902"/>
          </a:xfrm>
          <a:prstGeom prst="rect">
            <a:avLst/>
          </a:prstGeom>
          <a:solidFill>
            <a:srgbClr val="FFC000"/>
          </a:solidFill>
          <a:ln w="12700">
            <a:solidFill>
              <a:srgbClr val="FFC000"/>
            </a:solidFill>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121" name="第２回"/>
          <p:cNvSpPr txBox="1">
            <a:spLocks noGrp="1"/>
          </p:cNvSpPr>
          <p:nvPr>
            <p:ph type="ctrTitle"/>
          </p:nvPr>
        </p:nvSpPr>
        <p:spPr>
          <a:xfrm>
            <a:off x="1343174" y="545516"/>
            <a:ext cx="6457650" cy="2058780"/>
          </a:xfrm>
          <a:prstGeom prst="rect">
            <a:avLst/>
          </a:prstGeom>
        </p:spPr>
        <p:txBody>
          <a:bodyPr>
            <a:normAutofit/>
          </a:bodyPr>
          <a:lstStyle/>
          <a:p>
            <a:pPr>
              <a:tabLst>
                <a:tab pos="3809453" algn="l"/>
              </a:tabLst>
            </a:pPr>
            <a:r>
              <a:rPr lang="ja-JP" altLang="en-US" sz="3600" b="1"/>
              <a:t>医療と</a:t>
            </a:r>
            <a:r>
              <a:rPr lang="en-US" altLang="ja-JP" sz="3600" b="1"/>
              <a:t>AI</a:t>
            </a:r>
            <a:r>
              <a:rPr lang="ja-JP" altLang="en-US" sz="3600" b="1"/>
              <a:t>・ビッグデータ入門</a:t>
            </a:r>
            <a:br>
              <a:rPr lang="en-US" altLang="ja-JP" sz="3600"/>
            </a:br>
            <a:r>
              <a:rPr lang="ja-JP" altLang="en-US" sz="3600"/>
              <a:t>演習</a:t>
            </a:r>
            <a:r>
              <a:rPr lang="en-US" altLang="ja-JP" sz="3600"/>
              <a:t>14</a:t>
            </a:r>
            <a:endParaRPr sz="3600"/>
          </a:p>
        </p:txBody>
      </p:sp>
      <p:sp>
        <p:nvSpPr>
          <p:cNvPr id="122" name="線形回帰〜ロジスティック回帰"/>
          <p:cNvSpPr txBox="1">
            <a:spLocks noGrp="1"/>
          </p:cNvSpPr>
          <p:nvPr>
            <p:ph type="subTitle" sz="quarter" idx="1"/>
          </p:nvPr>
        </p:nvSpPr>
        <p:spPr>
          <a:xfrm>
            <a:off x="2108834" y="2641837"/>
            <a:ext cx="4926329" cy="1083140"/>
          </a:xfrm>
          <a:prstGeom prst="rect">
            <a:avLst/>
          </a:prstGeom>
        </p:spPr>
        <p:txBody>
          <a:bodyPr>
            <a:noAutofit/>
          </a:bodyPr>
          <a:lstStyle/>
          <a:p>
            <a:r>
              <a:rPr lang="ja-JP" altLang="en-US" sz="2800" b="1"/>
              <a:t>教師あり機械学習</a:t>
            </a:r>
            <a:endParaRPr lang="en-US" altLang="ja-JP" sz="2800" b="1"/>
          </a:p>
          <a:p>
            <a:r>
              <a:rPr lang="en-US" altLang="ja-JP" sz="2800" b="1"/>
              <a:t>-</a:t>
            </a:r>
            <a:r>
              <a:rPr lang="ja-JP" altLang="en-US" sz="2800" b="1"/>
              <a:t>ランダムフォレスト</a:t>
            </a:r>
            <a:r>
              <a:rPr lang="en-US" altLang="ja-JP" sz="2800" b="1"/>
              <a:t>-</a:t>
            </a:r>
            <a:endParaRPr sz="2800" b="1"/>
          </a:p>
        </p:txBody>
      </p:sp>
      <p:sp>
        <p:nvSpPr>
          <p:cNvPr id="4" name="線形回帰〜ロジスティック回帰">
            <a:extLst>
              <a:ext uri="{FF2B5EF4-FFF2-40B4-BE49-F238E27FC236}">
                <a16:creationId xmlns:a16="http://schemas.microsoft.com/office/drawing/2014/main" id="{F93C8EFE-484D-43F0-B6D9-2166F75981EE}"/>
              </a:ext>
            </a:extLst>
          </p:cNvPr>
          <p:cNvSpPr txBox="1">
            <a:spLocks/>
          </p:cNvSpPr>
          <p:nvPr/>
        </p:nvSpPr>
        <p:spPr>
          <a:xfrm>
            <a:off x="5665527" y="4105727"/>
            <a:ext cx="3894306" cy="595313"/>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lIns="19050" tIns="19050" rIns="19050" bIns="19050" anchor="t">
            <a:normAutofit lnSpcReduction="10000"/>
          </a:bodyPr>
          <a:lstStyle>
            <a:lvl1pPr marL="0" marR="0" indent="0" algn="ctr" defTabSz="825500" latinLnBrk="0">
              <a:lnSpc>
                <a:spcPct val="100000"/>
              </a:lnSpc>
              <a:spcBef>
                <a:spcPts val="0"/>
              </a:spcBef>
              <a:spcAft>
                <a:spcPts val="0"/>
              </a:spcAft>
              <a:buClrTx/>
              <a:buSzTx/>
              <a:buFontTx/>
              <a:buNone/>
              <a:tabLst/>
              <a:defRPr sz="5400" b="0" i="0" u="none" strike="noStrike" cap="none" spc="0" baseline="0">
                <a:solidFill>
                  <a:srgbClr val="000000"/>
                </a:solidFill>
                <a:uFillTx/>
                <a:latin typeface="+mn-lt"/>
                <a:ea typeface="+mn-ea"/>
                <a:cs typeface="+mn-cs"/>
                <a:sym typeface="ヒラギノ角ゴ ProN W3"/>
              </a:defRPr>
            </a:lvl1pPr>
            <a:lvl2pPr marL="0" marR="0" indent="0" algn="ctr" defTabSz="825500" latinLnBrk="0">
              <a:lnSpc>
                <a:spcPct val="100000"/>
              </a:lnSpc>
              <a:spcBef>
                <a:spcPts val="0"/>
              </a:spcBef>
              <a:spcAft>
                <a:spcPts val="0"/>
              </a:spcAft>
              <a:buClrTx/>
              <a:buSzTx/>
              <a:buFontTx/>
              <a:buNone/>
              <a:tabLst/>
              <a:defRPr sz="5400" b="0" i="0" u="none" strike="noStrike" cap="none" spc="0" baseline="0">
                <a:solidFill>
                  <a:srgbClr val="000000"/>
                </a:solidFill>
                <a:uFillTx/>
                <a:latin typeface="+mn-lt"/>
                <a:ea typeface="+mn-ea"/>
                <a:cs typeface="+mn-cs"/>
                <a:sym typeface="ヒラギノ角ゴ ProN W3"/>
              </a:defRPr>
            </a:lvl2pPr>
            <a:lvl3pPr marL="0" marR="0" indent="0" algn="ctr" defTabSz="825500" latinLnBrk="0">
              <a:lnSpc>
                <a:spcPct val="100000"/>
              </a:lnSpc>
              <a:spcBef>
                <a:spcPts val="0"/>
              </a:spcBef>
              <a:spcAft>
                <a:spcPts val="0"/>
              </a:spcAft>
              <a:buClrTx/>
              <a:buSzTx/>
              <a:buFontTx/>
              <a:buNone/>
              <a:tabLst/>
              <a:defRPr sz="5400" b="0" i="0" u="none" strike="noStrike" cap="none" spc="0" baseline="0">
                <a:solidFill>
                  <a:srgbClr val="000000"/>
                </a:solidFill>
                <a:uFillTx/>
                <a:latin typeface="+mn-lt"/>
                <a:ea typeface="+mn-ea"/>
                <a:cs typeface="+mn-cs"/>
                <a:sym typeface="ヒラギノ角ゴ ProN W3"/>
              </a:defRPr>
            </a:lvl3pPr>
            <a:lvl4pPr marL="0" marR="0" indent="0" algn="ctr" defTabSz="825500" latinLnBrk="0">
              <a:lnSpc>
                <a:spcPct val="100000"/>
              </a:lnSpc>
              <a:spcBef>
                <a:spcPts val="0"/>
              </a:spcBef>
              <a:spcAft>
                <a:spcPts val="0"/>
              </a:spcAft>
              <a:buClrTx/>
              <a:buSzTx/>
              <a:buFontTx/>
              <a:buNone/>
              <a:tabLst/>
              <a:defRPr sz="5400" b="0" i="0" u="none" strike="noStrike" cap="none" spc="0" baseline="0">
                <a:solidFill>
                  <a:srgbClr val="000000"/>
                </a:solidFill>
                <a:uFillTx/>
                <a:latin typeface="+mn-lt"/>
                <a:ea typeface="+mn-ea"/>
                <a:cs typeface="+mn-cs"/>
                <a:sym typeface="ヒラギノ角ゴ ProN W3"/>
              </a:defRPr>
            </a:lvl4pPr>
            <a:lvl5pPr marL="0" marR="0" indent="0" algn="ctr" defTabSz="825500" latinLnBrk="0">
              <a:lnSpc>
                <a:spcPct val="100000"/>
              </a:lnSpc>
              <a:spcBef>
                <a:spcPts val="0"/>
              </a:spcBef>
              <a:spcAft>
                <a:spcPts val="0"/>
              </a:spcAft>
              <a:buClrTx/>
              <a:buSzTx/>
              <a:buFontTx/>
              <a:buNone/>
              <a:tabLst/>
              <a:defRPr sz="5400" b="0" i="0" u="none" strike="noStrike" cap="none" spc="0" baseline="0">
                <a:solidFill>
                  <a:srgbClr val="000000"/>
                </a:solidFill>
                <a:uFillTx/>
                <a:latin typeface="+mn-lt"/>
                <a:ea typeface="+mn-ea"/>
                <a:cs typeface="+mn-cs"/>
                <a:sym typeface="ヒラギノ角ゴ ProN W3"/>
              </a:defRPr>
            </a:lvl5pPr>
            <a:lvl6pPr marL="381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6pPr>
            <a:lvl7pPr marL="444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7pPr>
            <a:lvl8pPr marL="508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8pPr>
            <a:lvl9pPr marL="571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mn-lt"/>
                <a:ea typeface="+mn-ea"/>
                <a:cs typeface="+mn-cs"/>
                <a:sym typeface="ヒラギノ角ゴ ProN W3"/>
              </a:defRPr>
            </a:lvl9pPr>
          </a:lstStyle>
          <a:p>
            <a:pPr algn="l" hangingPunct="1"/>
            <a:r>
              <a:rPr lang="ja-JP" altLang="en-US" sz="2025"/>
              <a:t>統合教育機構</a:t>
            </a:r>
            <a:endParaRPr lang="en-US" altLang="ja-JP" sz="2025"/>
          </a:p>
          <a:p>
            <a:pPr algn="l" hangingPunct="1"/>
            <a:r>
              <a:rPr lang="ja-JP" altLang="en-US" sz="2025"/>
              <a:t>　石丸美穂</a:t>
            </a:r>
          </a:p>
        </p:txBody>
      </p:sp>
      <p:sp>
        <p:nvSpPr>
          <p:cNvPr id="3" name="テキスト ボックス 2">
            <a:extLst>
              <a:ext uri="{FF2B5EF4-FFF2-40B4-BE49-F238E27FC236}">
                <a16:creationId xmlns:a16="http://schemas.microsoft.com/office/drawing/2014/main" id="{A59BE885-17A6-8BF2-7354-131E90116EAB}"/>
              </a:ext>
            </a:extLst>
          </p:cNvPr>
          <p:cNvSpPr txBox="1"/>
          <p:nvPr/>
        </p:nvSpPr>
        <p:spPr>
          <a:xfrm>
            <a:off x="2824510" y="661316"/>
            <a:ext cx="3792705"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2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2024/01/25</a:t>
            </a:r>
            <a:r>
              <a:rPr kumimoji="0" lang="ja-JP" altLang="en-US" sz="2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　</a:t>
            </a:r>
            <a:r>
              <a:rPr lang="en-US" altLang="ja-JP" sz="2000"/>
              <a:t>10:40-11:25</a:t>
            </a:r>
            <a:endParaRPr kumimoji="0" lang="ja-JP" altLang="en-US" sz="2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endParaRPr>
          </a:p>
        </p:txBody>
      </p:sp>
      <p:sp>
        <p:nvSpPr>
          <p:cNvPr id="5" name="スライド番号プレースホルダー 4">
            <a:extLst>
              <a:ext uri="{FF2B5EF4-FFF2-40B4-BE49-F238E27FC236}">
                <a16:creationId xmlns:a16="http://schemas.microsoft.com/office/drawing/2014/main" id="{7F979C9B-C8AD-5A24-E628-1A23F0AE4CB5}"/>
              </a:ext>
            </a:extLst>
          </p:cNvPr>
          <p:cNvSpPr>
            <a:spLocks noGrp="1"/>
          </p:cNvSpPr>
          <p:nvPr>
            <p:ph type="sldNum" sz="quarter" idx="2"/>
          </p:nvPr>
        </p:nvSpPr>
        <p:spPr/>
        <p:txBody>
          <a:bodyPr/>
          <a:lstStyle/>
          <a:p>
            <a:fld id="{86CB4B4D-7CA3-9044-876B-883B54F8677D}" type="slidenum">
              <a:rPr lang="en-US" altLang="ja-JP" smtClean="0"/>
              <a:t>2</a:t>
            </a:fld>
            <a:endParaRPr lang="ja-JP" altLang="en-US"/>
          </a:p>
        </p:txBody>
      </p:sp>
      <p:pic>
        <p:nvPicPr>
          <p:cNvPr id="7" name="図 6" descr="QR コード&#10;&#10;自動的に生成された説明">
            <a:extLst>
              <a:ext uri="{FF2B5EF4-FFF2-40B4-BE49-F238E27FC236}">
                <a16:creationId xmlns:a16="http://schemas.microsoft.com/office/drawing/2014/main" id="{B8C64817-1125-A0C9-3179-4700938861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69" y="3196424"/>
            <a:ext cx="2597351" cy="1975673"/>
          </a:xfrm>
          <a:prstGeom prst="rect">
            <a:avLst/>
          </a:prstGeom>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AF2549-C074-73E0-3523-A37E513FA468}"/>
            </a:ext>
          </a:extLst>
        </p:cNvPr>
        <p:cNvGrpSpPr/>
        <p:nvPr/>
      </p:nvGrpSpPr>
      <p:grpSpPr>
        <a:xfrm>
          <a:off x="0" y="0"/>
          <a:ext cx="0" cy="0"/>
          <a:chOff x="0" y="0"/>
          <a:chExt cx="0" cy="0"/>
        </a:xfrm>
      </p:grpSpPr>
      <p:sp>
        <p:nvSpPr>
          <p:cNvPr id="275" name="四角形">
            <a:extLst>
              <a:ext uri="{FF2B5EF4-FFF2-40B4-BE49-F238E27FC236}">
                <a16:creationId xmlns:a16="http://schemas.microsoft.com/office/drawing/2014/main" id="{0D6A5459-7ADD-4FF4-DC9D-E0C23D1C20FE}"/>
              </a:ext>
            </a:extLst>
          </p:cNvPr>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正方形/長方形 6">
            <a:extLst>
              <a:ext uri="{FF2B5EF4-FFF2-40B4-BE49-F238E27FC236}">
                <a16:creationId xmlns:a16="http://schemas.microsoft.com/office/drawing/2014/main" id="{78FA6F0F-242D-C400-B060-67DF52DA50F4}"/>
              </a:ext>
            </a:extLst>
          </p:cNvPr>
          <p:cNvSpPr/>
          <p:nvPr/>
        </p:nvSpPr>
        <p:spPr>
          <a:xfrm>
            <a:off x="0" y="1464540"/>
            <a:ext cx="7182704" cy="81136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36000" rIns="0" bIns="36000" numCol="1" spcCol="38100" rtlCol="0" anchor="ctr">
            <a:spAutoFit/>
          </a:bodyPr>
          <a:lstStyle/>
          <a:p>
            <a:pPr marL="134938" algn="l">
              <a:lnSpc>
                <a:spcPct val="150000"/>
              </a:lnSpc>
            </a:pPr>
            <a:r>
              <a:rPr lang="en-US" altLang="ja-JP" sz="1600" b="1" dirty="0" err="1">
                <a:effectLst/>
                <a:latin typeface="Courier New" panose="02070309020205020404" pitchFamily="49" charset="0"/>
                <a:ea typeface="Yu Gothic" panose="020B0400000000000000" pitchFamily="34" charset="-128"/>
                <a:cs typeface="ＭＳ Ｐゴシック" panose="020B0600070205080204" pitchFamily="34" charset="-128"/>
              </a:rPr>
              <a:t>model_</a:t>
            </a:r>
            <a:r>
              <a:rPr lang="en-US" altLang="ja-JP" sz="1600" b="1" dirty="0" err="1">
                <a:latin typeface="Courier New" panose="02070309020205020404" pitchFamily="49" charset="0"/>
                <a:ea typeface="Yu Gothic" panose="020B0400000000000000" pitchFamily="34" charset="-128"/>
                <a:cs typeface="ＭＳ Ｐゴシック" panose="020B0600070205080204" pitchFamily="34" charset="-128"/>
              </a:rPr>
              <a:t>forest</a:t>
            </a:r>
            <a:r>
              <a:rPr lang="en-US" altLang="ja-JP" sz="1600" b="1" dirty="0">
                <a:effectLst/>
                <a:latin typeface="Courier New" panose="02070309020205020404" pitchFamily="49" charset="0"/>
                <a:ea typeface="Yu Gothic" panose="020B0400000000000000" pitchFamily="34" charset="-128"/>
                <a:cs typeface="ＭＳ Ｐゴシック" panose="020B0600070205080204" pitchFamily="34" charset="-128"/>
              </a:rPr>
              <a:t> = </a:t>
            </a:r>
            <a:r>
              <a:rPr lang="en-US" altLang="ja-JP" sz="1600" b="1" dirty="0" err="1">
                <a:latin typeface="Courier New" panose="02070309020205020404" pitchFamily="49" charset="0"/>
                <a:ea typeface="Yu Gothic" panose="020B0400000000000000" pitchFamily="34" charset="-128"/>
                <a:cs typeface="ＭＳ Ｐゴシック" panose="020B0600070205080204" pitchFamily="34" charset="-128"/>
              </a:rPr>
              <a:t>RandomForestClassifier</a:t>
            </a:r>
            <a:r>
              <a:rPr lang="en-US" altLang="ja-JP" sz="1600" b="1" dirty="0">
                <a:solidFill>
                  <a:srgbClr val="0070C0"/>
                </a:solidFill>
                <a:effectLst/>
                <a:latin typeface="Courier New" panose="02070309020205020404" pitchFamily="49" charset="0"/>
                <a:ea typeface="Yu Gothic" panose="020B0400000000000000" pitchFamily="34" charset="-128"/>
                <a:cs typeface="ＭＳ Ｐゴシック" panose="020B0600070205080204" pitchFamily="34" charset="-128"/>
              </a:rPr>
              <a:t>(</a:t>
            </a:r>
            <a:r>
              <a:rPr lang="en-US" altLang="ja-JP" sz="1600" b="1" dirty="0" err="1">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n_estimators</a:t>
            </a:r>
            <a:r>
              <a:rPr lang="en-US" altLang="ja-JP" sz="16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 </a:t>
            </a:r>
            <a:r>
              <a:rPr lang="en-US" altLang="ja-JP" sz="1600" b="1" dirty="0">
                <a:solidFill>
                  <a:srgbClr val="00B050"/>
                </a:solidFill>
                <a:latin typeface="Courier New" panose="02070309020205020404" pitchFamily="49" charset="0"/>
                <a:ea typeface="Yu Gothic" panose="020B0400000000000000" pitchFamily="34" charset="-128"/>
                <a:cs typeface="ＭＳ Ｐゴシック" panose="020B0600070205080204" pitchFamily="34" charset="-128"/>
              </a:rPr>
              <a:t>100</a:t>
            </a:r>
            <a:r>
              <a:rPr lang="en-US" altLang="ja-JP" sz="16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a:t>
            </a:r>
            <a:r>
              <a:rPr lang="en-US" altLang="ja-JP" sz="1600" b="1" dirty="0" err="1">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max_depth</a:t>
            </a:r>
            <a:r>
              <a:rPr lang="en-US" altLang="ja-JP" sz="16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 </a:t>
            </a:r>
            <a:r>
              <a:rPr lang="en-US" altLang="ja-JP" sz="1600" b="1" dirty="0">
                <a:solidFill>
                  <a:srgbClr val="00B050"/>
                </a:solidFill>
                <a:latin typeface="Courier New" panose="02070309020205020404" pitchFamily="49" charset="0"/>
                <a:ea typeface="Yu Gothic" panose="020B0400000000000000" pitchFamily="34" charset="-128"/>
                <a:cs typeface="ＭＳ Ｐゴシック" panose="020B0600070205080204" pitchFamily="34" charset="-128"/>
              </a:rPr>
              <a:t>4</a:t>
            </a:r>
            <a:r>
              <a:rPr lang="en-US" altLang="ja-JP" sz="16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a:t>
            </a:r>
            <a:r>
              <a:rPr lang="en-US" altLang="ja-JP" sz="1600" b="1" dirty="0" err="1">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max_features</a:t>
            </a:r>
            <a:r>
              <a:rPr lang="en-US" altLang="ja-JP" sz="16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 </a:t>
            </a:r>
            <a:r>
              <a:rPr lang="en-US" altLang="ja-JP" sz="1600" b="1" dirty="0">
                <a:solidFill>
                  <a:srgbClr val="00B050"/>
                </a:solidFill>
                <a:latin typeface="Courier New" panose="02070309020205020404" pitchFamily="49" charset="0"/>
                <a:ea typeface="Yu Gothic" panose="020B0400000000000000" pitchFamily="34" charset="-128"/>
                <a:cs typeface="ＭＳ Ｐゴシック" panose="020B0600070205080204" pitchFamily="34" charset="-128"/>
              </a:rPr>
              <a:t>5</a:t>
            </a:r>
            <a:r>
              <a:rPr lang="en-US" altLang="ja-JP" sz="1600" b="1" dirty="0">
                <a:solidFill>
                  <a:schemeClr val="tx1"/>
                </a:solidFill>
                <a:latin typeface="Courier New" panose="02070309020205020404" pitchFamily="49" charset="0"/>
                <a:ea typeface="Yu Gothic" panose="020B0400000000000000" pitchFamily="34" charset="-128"/>
                <a:cs typeface="ＭＳ Ｐゴシック" panose="020B0600070205080204" pitchFamily="34" charset="-128"/>
              </a:rPr>
              <a:t>,	</a:t>
            </a:r>
            <a:r>
              <a:rPr lang="en-US" altLang="ja-JP" sz="1600" b="1" dirty="0" err="1">
                <a:effectLst/>
                <a:latin typeface="Courier New" panose="02070309020205020404" pitchFamily="49" charset="0"/>
                <a:ea typeface="Yu Gothic" panose="020B0400000000000000" pitchFamily="34" charset="-128"/>
                <a:cs typeface="ＭＳ Ｐゴシック" panose="020B0600070205080204" pitchFamily="34" charset="-128"/>
              </a:rPr>
              <a:t>random_state</a:t>
            </a:r>
            <a:r>
              <a:rPr lang="en-US" altLang="ja-JP" sz="1600" b="1" dirty="0">
                <a:effectLst/>
                <a:latin typeface="Courier New" panose="02070309020205020404" pitchFamily="49" charset="0"/>
                <a:ea typeface="Yu Gothic" panose="020B0400000000000000" pitchFamily="34" charset="-128"/>
                <a:cs typeface="ＭＳ Ｐゴシック" panose="020B0600070205080204" pitchFamily="34" charset="-128"/>
              </a:rPr>
              <a:t> = </a:t>
            </a:r>
            <a:r>
              <a:rPr lang="en-US" altLang="ja-JP" sz="1600" b="1" dirty="0">
                <a:solidFill>
                  <a:srgbClr val="00B050"/>
                </a:solidFill>
                <a:effectLst/>
                <a:latin typeface="Courier New" panose="02070309020205020404" pitchFamily="49" charset="0"/>
                <a:ea typeface="Yu Gothic" panose="020B0400000000000000" pitchFamily="34" charset="-128"/>
                <a:cs typeface="ＭＳ Ｐゴシック" panose="020B0600070205080204" pitchFamily="34" charset="-128"/>
              </a:rPr>
              <a:t>0</a:t>
            </a:r>
            <a:r>
              <a:rPr lang="en-US" altLang="ja-JP" sz="1600" b="1" dirty="0">
                <a:solidFill>
                  <a:srgbClr val="0070C0"/>
                </a:solidFill>
                <a:effectLst/>
                <a:latin typeface="Courier New" panose="02070309020205020404" pitchFamily="49" charset="0"/>
                <a:ea typeface="Yu Gothic" panose="020B0400000000000000" pitchFamily="34" charset="-128"/>
                <a:cs typeface="ＭＳ Ｐゴシック" panose="020B0600070205080204" pitchFamily="34" charset="-128"/>
              </a:rPr>
              <a:t>)</a:t>
            </a:r>
            <a:endParaRPr lang="ja-JP" altLang="ja-JP" sz="1600" b="1">
              <a:solidFill>
                <a:srgbClr val="0070C0"/>
              </a:solidFill>
              <a:effectLst/>
              <a:latin typeface="ＭＳ Ｐゴシック" panose="020B0600070205080204" pitchFamily="34" charset="-128"/>
              <a:ea typeface="ＭＳ Ｐゴシック" panose="020B0600070205080204" pitchFamily="34" charset="-128"/>
              <a:cs typeface="ＭＳ Ｐゴシック" panose="020B0600070205080204" pitchFamily="34" charset="-128"/>
            </a:endParaRPr>
          </a:p>
        </p:txBody>
      </p:sp>
      <p:sp>
        <p:nvSpPr>
          <p:cNvPr id="4" name="①学習モデルの選択(今回は線形回帰)…">
            <a:extLst>
              <a:ext uri="{FF2B5EF4-FFF2-40B4-BE49-F238E27FC236}">
                <a16:creationId xmlns:a16="http://schemas.microsoft.com/office/drawing/2014/main" id="{561181ED-1B54-E216-EC9C-8AA6EE126427}"/>
              </a:ext>
            </a:extLst>
          </p:cNvPr>
          <p:cNvSpPr txBox="1"/>
          <p:nvPr/>
        </p:nvSpPr>
        <p:spPr>
          <a:xfrm>
            <a:off x="0" y="530954"/>
            <a:ext cx="5448300"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2</a:t>
            </a:r>
            <a:r>
              <a:rPr lang="en-US" sz="2000" b="1">
                <a:latin typeface="Hiragino Maru Gothic ProN W4" panose="020F0400000000000000" pitchFamily="34" charset="-128"/>
                <a:ea typeface="Hiragino Maru Gothic ProN W4" panose="020F0400000000000000" pitchFamily="34" charset="-128"/>
              </a:rPr>
              <a:t>：学習モデルの選択</a:t>
            </a:r>
          </a:p>
        </p:txBody>
      </p:sp>
      <p:sp>
        <p:nvSpPr>
          <p:cNvPr id="5" name="テキスト ボックス 4">
            <a:extLst>
              <a:ext uri="{FF2B5EF4-FFF2-40B4-BE49-F238E27FC236}">
                <a16:creationId xmlns:a16="http://schemas.microsoft.com/office/drawing/2014/main" id="{272DD2D0-9DC6-BFD9-928D-8128669CA168}"/>
              </a:ext>
            </a:extLst>
          </p:cNvPr>
          <p:cNvSpPr txBox="1"/>
          <p:nvPr/>
        </p:nvSpPr>
        <p:spPr>
          <a:xfrm>
            <a:off x="265470" y="2378707"/>
            <a:ext cx="8878530" cy="2308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285750" marR="0" indent="-285750" algn="l" defTabSz="825500" rtl="0" fontAlgn="auto" latinLnBrk="0" hangingPunct="0">
              <a:lnSpc>
                <a:spcPct val="100000"/>
              </a:lnSpc>
              <a:spcBef>
                <a:spcPts val="1200"/>
              </a:spcBef>
              <a:spcAft>
                <a:spcPts val="0"/>
              </a:spcAft>
              <a:buClrTx/>
              <a:buSzTx/>
              <a:buFont typeface="Wingdings" pitchFamily="2" charset="2"/>
              <a:buChar char="l"/>
              <a:tabLst/>
            </a:pPr>
            <a:r>
              <a:rPr lang="en-US" altLang="ja-JP" sz="1800" b="1" dirty="0" err="1">
                <a:solidFill>
                  <a:schemeClr val="tx1"/>
                </a:solidFill>
                <a:latin typeface="Courier New" panose="02070309020205020404" pitchFamily="49" charset="0"/>
                <a:cs typeface="Courier New" panose="02070309020205020404" pitchFamily="49" charset="0"/>
              </a:rPr>
              <a:t>random_state</a:t>
            </a:r>
            <a:r>
              <a:rPr lang="en-US" altLang="ja-JP" sz="1800" b="1" dirty="0">
                <a:solidFill>
                  <a:schemeClr val="tx1"/>
                </a:solidFill>
                <a:latin typeface="Courier New" panose="02070309020205020404" pitchFamily="49" charset="0"/>
                <a:cs typeface="Courier New" panose="02070309020205020404" pitchFamily="49" charset="0"/>
              </a:rPr>
              <a:t> = 0 </a:t>
            </a:r>
            <a:r>
              <a:rPr lang="ja-JP" altLang="en-US" sz="1800" b="1">
                <a:solidFill>
                  <a:schemeClr val="tx1"/>
                </a:solidFill>
                <a:latin typeface="Courier New" panose="02070309020205020404" pitchFamily="49" charset="0"/>
                <a:cs typeface="Courier New" panose="02070309020205020404" pitchFamily="49" charset="0"/>
              </a:rPr>
              <a:t>で乱数シード値を固定</a:t>
            </a:r>
            <a:endParaRPr lang="en-US" altLang="ja-JP" sz="1800" b="1" dirty="0">
              <a:solidFill>
                <a:schemeClr val="tx1"/>
              </a:solidFill>
              <a:latin typeface="Courier New" panose="02070309020205020404" pitchFamily="49" charset="0"/>
              <a:cs typeface="Courier New" panose="02070309020205020404" pitchFamily="49" charset="0"/>
            </a:endParaRPr>
          </a:p>
          <a:p>
            <a:pPr marR="0" algn="l" defTabSz="825500" rtl="0" fontAlgn="auto" latinLnBrk="0" hangingPunct="0">
              <a:lnSpc>
                <a:spcPct val="100000"/>
              </a:lnSpc>
              <a:spcBef>
                <a:spcPts val="1200"/>
              </a:spcBef>
              <a:spcAft>
                <a:spcPts val="0"/>
              </a:spcAft>
              <a:buClrTx/>
              <a:buSzTx/>
              <a:tabLst/>
            </a:pPr>
            <a:r>
              <a:rPr lang="ja-JP" altLang="en-US" sz="1600" b="1">
                <a:solidFill>
                  <a:schemeClr val="tx1"/>
                </a:solidFill>
                <a:latin typeface="Courier New" panose="02070309020205020404" pitchFamily="49" charset="0"/>
                <a:cs typeface="Courier New" panose="02070309020205020404" pitchFamily="49" charset="0"/>
              </a:rPr>
              <a:t>木を構築するときに使用されるサンプルのブートストラップのランダム性と、各ノードで最良の分割を探すときに考慮する特徴のサンプリングの両方に関係</a:t>
            </a:r>
            <a:endParaRPr lang="en-US" altLang="ja-JP" sz="1600" b="1" dirty="0">
              <a:solidFill>
                <a:schemeClr val="tx1"/>
              </a:solidFill>
              <a:latin typeface="Courier New" panose="02070309020205020404" pitchFamily="49" charset="0"/>
              <a:cs typeface="Courier New" panose="02070309020205020404" pitchFamily="49" charset="0"/>
            </a:endParaRPr>
          </a:p>
          <a:p>
            <a:pPr marR="0" algn="l" defTabSz="825500" rtl="0" fontAlgn="auto" latinLnBrk="0" hangingPunct="0">
              <a:lnSpc>
                <a:spcPct val="100000"/>
              </a:lnSpc>
              <a:spcBef>
                <a:spcPts val="1200"/>
              </a:spcBef>
              <a:spcAft>
                <a:spcPts val="0"/>
              </a:spcAft>
              <a:buClrTx/>
              <a:buSzTx/>
              <a:tabLst/>
            </a:pPr>
            <a:r>
              <a:rPr lang="ja-JP" altLang="en-US" sz="1800" b="1">
                <a:solidFill>
                  <a:schemeClr val="tx1"/>
                </a:solidFill>
                <a:latin typeface="Courier New" panose="02070309020205020404" pitchFamily="49" charset="0"/>
                <a:cs typeface="Courier New" panose="02070309020205020404" pitchFamily="49" charset="0"/>
              </a:rPr>
              <a:t>＊指</a:t>
            </a:r>
            <a:r>
              <a:rPr kumimoji="0" lang="ja-JP" altLang="en-US" sz="1800" b="1" i="0" u="none"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定していないハイパーパラメータはデフォルト設定のものを使う</a:t>
            </a:r>
            <a:endParaRPr kumimoji="0" lang="en-US" altLang="ja-JP" sz="1800" b="1" i="0" u="none" strike="noStrike" cap="none" spc="0" normalizeH="0" baseline="0" dirty="0">
              <a:ln>
                <a:noFill/>
              </a:ln>
              <a:solidFill>
                <a:schemeClr val="tx1"/>
              </a:solidFill>
              <a:effectLst/>
              <a:uFillTx/>
              <a:latin typeface="Courier New" panose="02070309020205020404" pitchFamily="49" charset="0"/>
              <a:cs typeface="Courier New" panose="02070309020205020404" pitchFamily="49" charset="0"/>
              <a:sym typeface="ヒラギノ角ゴ ProN W6"/>
            </a:endParaRPr>
          </a:p>
          <a:p>
            <a:pPr marL="285750" marR="0" indent="-285750" algn="l" defTabSz="825500" rtl="0" fontAlgn="auto" latinLnBrk="0" hangingPunct="0">
              <a:lnSpc>
                <a:spcPct val="100000"/>
              </a:lnSpc>
              <a:spcBef>
                <a:spcPts val="1200"/>
              </a:spcBef>
              <a:spcAft>
                <a:spcPts val="0"/>
              </a:spcAft>
              <a:buClrTx/>
              <a:buSzTx/>
              <a:buFont typeface="Wingdings" pitchFamily="2" charset="2"/>
              <a:buChar char="l"/>
              <a:tabLst/>
            </a:pPr>
            <a:r>
              <a:rPr lang="en-US" altLang="ja-JP" sz="1800" b="1" dirty="0">
                <a:solidFill>
                  <a:schemeClr val="tx1"/>
                </a:solidFill>
                <a:latin typeface="Courier New" panose="02070309020205020404" pitchFamily="49" charset="0"/>
                <a:cs typeface="Courier New" panose="02070309020205020404" pitchFamily="49" charset="0"/>
              </a:rPr>
              <a:t>criterion = ”</a:t>
            </a:r>
            <a:r>
              <a:rPr lang="en-US" altLang="ja-JP" sz="1800" b="1" dirty="0" err="1">
                <a:solidFill>
                  <a:schemeClr val="tx1"/>
                </a:solidFill>
                <a:latin typeface="Courier New" panose="02070309020205020404" pitchFamily="49" charset="0"/>
                <a:cs typeface="Courier New" panose="02070309020205020404" pitchFamily="49" charset="0"/>
              </a:rPr>
              <a:t>gini</a:t>
            </a:r>
            <a:r>
              <a:rPr lang="en-US" altLang="ja-JP" sz="1800" b="1" dirty="0">
                <a:solidFill>
                  <a:schemeClr val="tx1"/>
                </a:solidFill>
                <a:latin typeface="Courier New" panose="02070309020205020404" pitchFamily="49" charset="0"/>
                <a:cs typeface="Courier New" panose="02070309020205020404" pitchFamily="49" charset="0"/>
              </a:rPr>
              <a:t>”</a:t>
            </a:r>
          </a:p>
          <a:p>
            <a:pPr marL="285750" marR="0" indent="-285750" algn="l" defTabSz="825500" rtl="0" fontAlgn="auto" latinLnBrk="0" hangingPunct="0">
              <a:lnSpc>
                <a:spcPct val="100000"/>
              </a:lnSpc>
              <a:spcBef>
                <a:spcPts val="1200"/>
              </a:spcBef>
              <a:spcAft>
                <a:spcPts val="0"/>
              </a:spcAft>
              <a:buClrTx/>
              <a:buSzTx/>
              <a:buFont typeface="Wingdings" pitchFamily="2" charset="2"/>
              <a:buChar char="l"/>
              <a:tabLst/>
            </a:pPr>
            <a:r>
              <a:rPr kumimoji="0" lang="en-US" altLang="ja-JP" sz="1800" b="1" i="0" u="none" strike="noStrike" cap="none" spc="0" normalizeH="0" baseline="0" dirty="0" err="1">
                <a:ln>
                  <a:noFill/>
                </a:ln>
                <a:solidFill>
                  <a:schemeClr val="tx1"/>
                </a:solidFill>
                <a:effectLst/>
                <a:uFillTx/>
                <a:latin typeface="Courier New" panose="02070309020205020404" pitchFamily="49" charset="0"/>
                <a:cs typeface="Courier New" panose="02070309020205020404" pitchFamily="49" charset="0"/>
                <a:sym typeface="ヒラギノ角ゴ ProN W6"/>
              </a:rPr>
              <a:t>min_samples_split</a:t>
            </a:r>
            <a:r>
              <a:rPr lang="en-US" altLang="ja-JP" sz="1800" b="1" dirty="0">
                <a:solidFill>
                  <a:schemeClr val="tx1"/>
                </a:solidFill>
                <a:latin typeface="Courier New" panose="02070309020205020404" pitchFamily="49" charset="0"/>
                <a:cs typeface="Courier New" panose="02070309020205020404" pitchFamily="49" charset="0"/>
              </a:rPr>
              <a:t> = 2 </a:t>
            </a:r>
            <a:endParaRPr kumimoji="0" lang="en-US" altLang="ja-JP" sz="1800" b="1" i="0" u="none" strike="noStrike" cap="none" spc="0" normalizeH="0" baseline="0" dirty="0">
              <a:ln>
                <a:noFill/>
              </a:ln>
              <a:solidFill>
                <a:schemeClr val="tx1"/>
              </a:solidFill>
              <a:effectLst/>
              <a:uFillTx/>
              <a:latin typeface="Courier New" panose="02070309020205020404" pitchFamily="49" charset="0"/>
              <a:cs typeface="Courier New" panose="02070309020205020404" pitchFamily="49" charset="0"/>
              <a:sym typeface="ヒラギノ角ゴ ProN W6"/>
            </a:endParaRPr>
          </a:p>
        </p:txBody>
      </p:sp>
      <p:sp>
        <p:nvSpPr>
          <p:cNvPr id="9" name="線形回帰で88歳の歯周病の歯の本数を予測する">
            <a:extLst>
              <a:ext uri="{FF2B5EF4-FFF2-40B4-BE49-F238E27FC236}">
                <a16:creationId xmlns:a16="http://schemas.microsoft.com/office/drawing/2014/main" id="{5FE33670-1759-DE14-6869-6C56709050A2}"/>
              </a:ext>
            </a:extLst>
          </p:cNvPr>
          <p:cNvSpPr txBox="1"/>
          <p:nvPr/>
        </p:nvSpPr>
        <p:spPr>
          <a:xfrm>
            <a:off x="265470" y="17372"/>
            <a:ext cx="3896941" cy="4693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10" name="①学習モデルの選択…">
            <a:extLst>
              <a:ext uri="{FF2B5EF4-FFF2-40B4-BE49-F238E27FC236}">
                <a16:creationId xmlns:a16="http://schemas.microsoft.com/office/drawing/2014/main" id="{B73009B4-C224-7EC2-5A4A-9BB6A6ECD823}"/>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solidFill>
                  <a:srgbClr val="FF0000"/>
                </a:solidFill>
              </a:rPr>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t>STEP6</a:t>
            </a:r>
            <a:r>
              <a:rPr lang="ja-JP" altLang="en-US" sz="1200"/>
              <a:t>：特徴量重要度の図示</a:t>
            </a:r>
          </a:p>
        </p:txBody>
      </p:sp>
      <p:sp>
        <p:nvSpPr>
          <p:cNvPr id="3" name="スライド番号プレースホルダー 2">
            <a:extLst>
              <a:ext uri="{FF2B5EF4-FFF2-40B4-BE49-F238E27FC236}">
                <a16:creationId xmlns:a16="http://schemas.microsoft.com/office/drawing/2014/main" id="{1B2C7784-D4ED-8449-B22E-B62C3E996D01}"/>
              </a:ext>
            </a:extLst>
          </p:cNvPr>
          <p:cNvSpPr>
            <a:spLocks noGrp="1"/>
          </p:cNvSpPr>
          <p:nvPr>
            <p:ph type="sldNum" sz="quarter" idx="2"/>
          </p:nvPr>
        </p:nvSpPr>
        <p:spPr>
          <a:xfrm>
            <a:off x="4455806" y="4898414"/>
            <a:ext cx="227627" cy="241092"/>
          </a:xfrm>
        </p:spPr>
        <p:txBody>
          <a:bodyPr/>
          <a:lstStyle/>
          <a:p>
            <a:fld id="{86CB4B4D-7CA3-9044-876B-883B54F8677D}" type="slidenum">
              <a:rPr lang="en-US" altLang="ja-JP" smtClean="0"/>
              <a:t>20</a:t>
            </a:fld>
            <a:endParaRPr lang="ja-JP" altLang="en-US"/>
          </a:p>
        </p:txBody>
      </p:sp>
    </p:spTree>
    <p:extLst>
      <p:ext uri="{BB962C8B-B14F-4D97-AF65-F5344CB8AC3E}">
        <p14:creationId xmlns:p14="http://schemas.microsoft.com/office/powerpoint/2010/main" val="370881676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正方形/長方形 6">
            <a:extLst>
              <a:ext uri="{FF2B5EF4-FFF2-40B4-BE49-F238E27FC236}">
                <a16:creationId xmlns:a16="http://schemas.microsoft.com/office/drawing/2014/main" id="{5D083FD4-281D-AF50-9AF0-CEA98F85D3D1}"/>
              </a:ext>
            </a:extLst>
          </p:cNvPr>
          <p:cNvSpPr/>
          <p:nvPr/>
        </p:nvSpPr>
        <p:spPr>
          <a:xfrm>
            <a:off x="765898" y="1563975"/>
            <a:ext cx="6756112" cy="607071"/>
          </a:xfrm>
          <a:prstGeom prst="rect">
            <a:avLst/>
          </a:prstGeom>
          <a:noFill/>
          <a:ln w="254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36000" rIns="0" bIns="108000" numCol="1" spcCol="38100" rtlCol="0" anchor="ctr">
            <a:spAutoFit/>
          </a:bodyPr>
          <a:lstStyle/>
          <a:p>
            <a:pPr marL="135731" algn="l">
              <a:lnSpc>
                <a:spcPct val="150000"/>
              </a:lnSpc>
              <a:tabLst>
                <a:tab pos="13097" algn="l"/>
              </a:tabLst>
            </a:pPr>
            <a:r>
              <a:rPr lang="en" altLang="ja-JP" sz="2000" b="1" err="1">
                <a:solidFill>
                  <a:schemeClr val="tx1"/>
                </a:solidFill>
                <a:latin typeface="Courier New" panose="02070309020205020404" pitchFamily="49" charset="0"/>
              </a:rPr>
              <a:t>model_forest.fit</a:t>
            </a:r>
            <a:r>
              <a:rPr lang="en" altLang="ja-JP" sz="2000" b="1">
                <a:solidFill>
                  <a:schemeClr val="accent1">
                    <a:lumMod val="75000"/>
                  </a:schemeClr>
                </a:solidFill>
                <a:latin typeface="Courier New" panose="02070309020205020404" pitchFamily="49" charset="0"/>
              </a:rPr>
              <a:t>(</a:t>
            </a:r>
            <a:r>
              <a:rPr lang="en" altLang="ja-JP" sz="2000" b="1">
                <a:solidFill>
                  <a:schemeClr val="tx1"/>
                </a:solidFill>
                <a:latin typeface="Courier New" panose="02070309020205020404" pitchFamily="49" charset="0"/>
              </a:rPr>
              <a:t>x_</a:t>
            </a:r>
            <a:r>
              <a:rPr lang="en-US" altLang="ja-JP" sz="2000" b="1">
                <a:solidFill>
                  <a:schemeClr val="tx1"/>
                </a:solidFill>
                <a:latin typeface="Courier New" panose="02070309020205020404" pitchFamily="49" charset="0"/>
              </a:rPr>
              <a:t>train</a:t>
            </a:r>
            <a:r>
              <a:rPr lang="en" altLang="ja-JP" sz="2000" b="1">
                <a:solidFill>
                  <a:schemeClr val="tx1"/>
                </a:solidFill>
                <a:latin typeface="Courier New" panose="02070309020205020404" pitchFamily="49" charset="0"/>
              </a:rPr>
              <a:t>, </a:t>
            </a:r>
            <a:r>
              <a:rPr lang="en" altLang="ja-JP" sz="2000" b="1" err="1">
                <a:solidFill>
                  <a:schemeClr val="tx1"/>
                </a:solidFill>
                <a:latin typeface="Courier New" panose="02070309020205020404" pitchFamily="49" charset="0"/>
              </a:rPr>
              <a:t>y_train</a:t>
            </a:r>
            <a:r>
              <a:rPr lang="en" altLang="ja-JP" sz="2000" b="1">
                <a:solidFill>
                  <a:schemeClr val="accent1">
                    <a:lumMod val="75000"/>
                  </a:schemeClr>
                </a:solidFill>
                <a:latin typeface="Courier New" panose="02070309020205020404" pitchFamily="49" charset="0"/>
              </a:rPr>
              <a:t>)</a:t>
            </a:r>
            <a:r>
              <a:rPr lang="ja-JP" altLang="en-US" sz="2000" b="1">
                <a:solidFill>
                  <a:schemeClr val="tx1"/>
                </a:solidFill>
                <a:latin typeface="Courier New" panose="02070309020205020404" pitchFamily="49" charset="0"/>
              </a:rPr>
              <a:t>　</a:t>
            </a:r>
            <a:endParaRPr lang="en" altLang="ja-JP" sz="2000" b="1">
              <a:solidFill>
                <a:schemeClr val="tx1"/>
              </a:solidFill>
              <a:latin typeface="Courier New" panose="02070309020205020404" pitchFamily="49" charset="0"/>
            </a:endParaRPr>
          </a:p>
        </p:txBody>
      </p:sp>
      <p:sp>
        <p:nvSpPr>
          <p:cNvPr id="4" name="①学習モデルの選択(今回は線形回帰)…">
            <a:extLst>
              <a:ext uri="{FF2B5EF4-FFF2-40B4-BE49-F238E27FC236}">
                <a16:creationId xmlns:a16="http://schemas.microsoft.com/office/drawing/2014/main" id="{858211A0-870A-AF33-92EE-309D583675FA}"/>
              </a:ext>
            </a:extLst>
          </p:cNvPr>
          <p:cNvSpPr txBox="1"/>
          <p:nvPr/>
        </p:nvSpPr>
        <p:spPr>
          <a:xfrm>
            <a:off x="0" y="530954"/>
            <a:ext cx="5448300"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3</a:t>
            </a:r>
            <a:r>
              <a:rPr lang="en-US" sz="2000" b="1">
                <a:latin typeface="Hiragino Maru Gothic ProN W4" panose="020F0400000000000000" pitchFamily="34" charset="-128"/>
                <a:ea typeface="Hiragino Maru Gothic ProN W4" panose="020F0400000000000000" pitchFamily="34" charset="-128"/>
              </a:rPr>
              <a:t>：</a:t>
            </a:r>
            <a:r>
              <a:rPr lang="en-US" altLang="ja-JP" sz="2000" b="1">
                <a:latin typeface="Hiragino Maru Gothic ProN W4" panose="020F0400000000000000" pitchFamily="34" charset="-128"/>
                <a:ea typeface="Hiragino Maru Gothic ProN W4" panose="020F0400000000000000" pitchFamily="34" charset="-128"/>
              </a:rPr>
              <a:t>データを入れて学習させる</a:t>
            </a:r>
          </a:p>
        </p:txBody>
      </p:sp>
      <p:sp>
        <p:nvSpPr>
          <p:cNvPr id="5" name="四角形">
            <a:extLst>
              <a:ext uri="{FF2B5EF4-FFF2-40B4-BE49-F238E27FC236}">
                <a16:creationId xmlns:a16="http://schemas.microsoft.com/office/drawing/2014/main" id="{07768BF7-5FA9-6036-6FD9-CA28A42F6BF7}"/>
              </a:ext>
            </a:extLst>
          </p:cNvPr>
          <p:cNvSpPr/>
          <p:nvPr/>
        </p:nvSpPr>
        <p:spPr>
          <a:xfrm>
            <a:off x="1660860" y="3223162"/>
            <a:ext cx="1104281" cy="1336519"/>
          </a:xfrm>
          <a:prstGeom prst="rect">
            <a:avLst/>
          </a:prstGeom>
          <a:solidFill>
            <a:schemeClr val="accent1">
              <a:alpha val="48472"/>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600"/>
          </a:p>
        </p:txBody>
      </p:sp>
      <p:sp>
        <p:nvSpPr>
          <p:cNvPr id="6" name="四角形">
            <a:extLst>
              <a:ext uri="{FF2B5EF4-FFF2-40B4-BE49-F238E27FC236}">
                <a16:creationId xmlns:a16="http://schemas.microsoft.com/office/drawing/2014/main" id="{C3B599F4-ED21-A514-9333-E2450D2DF6D6}"/>
              </a:ext>
            </a:extLst>
          </p:cNvPr>
          <p:cNvSpPr/>
          <p:nvPr/>
        </p:nvSpPr>
        <p:spPr>
          <a:xfrm>
            <a:off x="3071859" y="3223162"/>
            <a:ext cx="715224" cy="1306332"/>
          </a:xfrm>
          <a:prstGeom prst="rect">
            <a:avLst/>
          </a:prstGeom>
          <a:solidFill>
            <a:schemeClr val="accent1">
              <a:alpha val="45584"/>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600"/>
          </a:p>
        </p:txBody>
      </p:sp>
      <p:sp>
        <p:nvSpPr>
          <p:cNvPr id="8" name="x(特徴量データ)">
            <a:extLst>
              <a:ext uri="{FF2B5EF4-FFF2-40B4-BE49-F238E27FC236}">
                <a16:creationId xmlns:a16="http://schemas.microsoft.com/office/drawing/2014/main" id="{41A4FC48-DD16-1944-D4D6-FD64DFE6E340}"/>
              </a:ext>
            </a:extLst>
          </p:cNvPr>
          <p:cNvSpPr txBox="1"/>
          <p:nvPr/>
        </p:nvSpPr>
        <p:spPr>
          <a:xfrm>
            <a:off x="1223006" y="2931799"/>
            <a:ext cx="1562928" cy="2846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p>
            <a:r>
              <a:rPr sz="1600"/>
              <a:t>x(</a:t>
            </a:r>
            <a:r>
              <a:rPr sz="1600" err="1"/>
              <a:t>特徴量データ</a:t>
            </a:r>
            <a:r>
              <a:rPr sz="1600"/>
              <a:t>)</a:t>
            </a:r>
          </a:p>
        </p:txBody>
      </p:sp>
      <p:sp>
        <p:nvSpPr>
          <p:cNvPr id="9" name="y(正解データ)">
            <a:extLst>
              <a:ext uri="{FF2B5EF4-FFF2-40B4-BE49-F238E27FC236}">
                <a16:creationId xmlns:a16="http://schemas.microsoft.com/office/drawing/2014/main" id="{9D9AC034-8DDD-95C6-2165-C8EE82757729}"/>
              </a:ext>
            </a:extLst>
          </p:cNvPr>
          <p:cNvSpPr txBox="1"/>
          <p:nvPr/>
        </p:nvSpPr>
        <p:spPr>
          <a:xfrm>
            <a:off x="2887138" y="2943971"/>
            <a:ext cx="1359347" cy="2846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p>
            <a:r>
              <a:rPr sz="1600"/>
              <a:t>y(</a:t>
            </a:r>
            <a:r>
              <a:rPr sz="1600" err="1"/>
              <a:t>正解データ</a:t>
            </a:r>
            <a:r>
              <a:rPr sz="1600"/>
              <a:t>)</a:t>
            </a:r>
          </a:p>
        </p:txBody>
      </p:sp>
      <p:sp>
        <p:nvSpPr>
          <p:cNvPr id="10" name="x_train">
            <a:extLst>
              <a:ext uri="{FF2B5EF4-FFF2-40B4-BE49-F238E27FC236}">
                <a16:creationId xmlns:a16="http://schemas.microsoft.com/office/drawing/2014/main" id="{B809E8DE-5FC3-0DD0-B2AF-16A1DD0332F7}"/>
              </a:ext>
            </a:extLst>
          </p:cNvPr>
          <p:cNvSpPr txBox="1"/>
          <p:nvPr/>
        </p:nvSpPr>
        <p:spPr>
          <a:xfrm>
            <a:off x="1821066" y="3621000"/>
            <a:ext cx="783869" cy="2846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p>
            <a:r>
              <a:rPr sz="1600"/>
              <a:t>x_train</a:t>
            </a:r>
          </a:p>
        </p:txBody>
      </p:sp>
      <p:sp>
        <p:nvSpPr>
          <p:cNvPr id="11" name="y_train">
            <a:extLst>
              <a:ext uri="{FF2B5EF4-FFF2-40B4-BE49-F238E27FC236}">
                <a16:creationId xmlns:a16="http://schemas.microsoft.com/office/drawing/2014/main" id="{AE929A96-FB48-390C-2E79-EDBB651D2F90}"/>
              </a:ext>
            </a:extLst>
          </p:cNvPr>
          <p:cNvSpPr txBox="1"/>
          <p:nvPr/>
        </p:nvSpPr>
        <p:spPr>
          <a:xfrm>
            <a:off x="3036736" y="3621000"/>
            <a:ext cx="785472" cy="2846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p>
            <a:r>
              <a:rPr sz="1600"/>
              <a:t>y_train</a:t>
            </a:r>
          </a:p>
        </p:txBody>
      </p:sp>
      <p:sp>
        <p:nvSpPr>
          <p:cNvPr id="12" name="角丸四角形">
            <a:extLst>
              <a:ext uri="{FF2B5EF4-FFF2-40B4-BE49-F238E27FC236}">
                <a16:creationId xmlns:a16="http://schemas.microsoft.com/office/drawing/2014/main" id="{2CD399CF-0FF4-0A17-0C14-E167513B2E0D}"/>
              </a:ext>
            </a:extLst>
          </p:cNvPr>
          <p:cNvSpPr/>
          <p:nvPr/>
        </p:nvSpPr>
        <p:spPr>
          <a:xfrm>
            <a:off x="4485322" y="3515100"/>
            <a:ext cx="962978" cy="1058897"/>
          </a:xfrm>
          <a:prstGeom prst="roundRect">
            <a:avLst>
              <a:gd name="adj" fmla="val 15000"/>
            </a:avLst>
          </a:prstGeom>
          <a:solidFill>
            <a:schemeClr val="accent4">
              <a:hueOff val="-461056"/>
              <a:satOff val="4338"/>
              <a:lumOff val="-10225"/>
              <a:alpha val="47936"/>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600"/>
          </a:p>
        </p:txBody>
      </p:sp>
      <p:sp>
        <p:nvSpPr>
          <p:cNvPr id="13" name="学習モデルの選定">
            <a:extLst>
              <a:ext uri="{FF2B5EF4-FFF2-40B4-BE49-F238E27FC236}">
                <a16:creationId xmlns:a16="http://schemas.microsoft.com/office/drawing/2014/main" id="{509B989A-D2A6-7066-1E85-C3DC853EF0B3}"/>
              </a:ext>
            </a:extLst>
          </p:cNvPr>
          <p:cNvSpPr txBox="1"/>
          <p:nvPr/>
        </p:nvSpPr>
        <p:spPr>
          <a:xfrm>
            <a:off x="4143954" y="2701379"/>
            <a:ext cx="1679948" cy="284693"/>
          </a:xfrm>
          <a:prstGeom prst="rect">
            <a:avLst/>
          </a:prstGeom>
          <a:solidFill>
            <a:schemeClr val="accent3">
              <a:alpha val="51385"/>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a:defRPr sz="3200">
                <a:latin typeface="+mn-lt"/>
                <a:ea typeface="+mn-ea"/>
                <a:cs typeface="+mn-cs"/>
                <a:sym typeface="ヒラギノ角ゴ ProN W3"/>
              </a:defRPr>
            </a:lvl1pPr>
          </a:lstStyle>
          <a:p>
            <a:r>
              <a:rPr sz="1600" err="1"/>
              <a:t>学習モデルの選定</a:t>
            </a:r>
            <a:endParaRPr sz="1600"/>
          </a:p>
        </p:txBody>
      </p:sp>
      <p:sp>
        <p:nvSpPr>
          <p:cNvPr id="14" name="学習">
            <a:extLst>
              <a:ext uri="{FF2B5EF4-FFF2-40B4-BE49-F238E27FC236}">
                <a16:creationId xmlns:a16="http://schemas.microsoft.com/office/drawing/2014/main" id="{08B93AAC-5DF9-E0E9-EF01-EDE47E72D844}"/>
              </a:ext>
            </a:extLst>
          </p:cNvPr>
          <p:cNvSpPr txBox="1"/>
          <p:nvPr/>
        </p:nvSpPr>
        <p:spPr>
          <a:xfrm>
            <a:off x="4742390" y="3930951"/>
            <a:ext cx="448841" cy="284693"/>
          </a:xfrm>
          <a:prstGeom prst="rect">
            <a:avLst/>
          </a:prstGeom>
          <a:ln w="254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a:defRPr sz="5200"/>
            </a:lvl1pPr>
          </a:lstStyle>
          <a:p>
            <a:r>
              <a:rPr sz="1600"/>
              <a:t>学習</a:t>
            </a:r>
          </a:p>
        </p:txBody>
      </p:sp>
      <p:sp>
        <p:nvSpPr>
          <p:cNvPr id="15" name="矢印">
            <a:extLst>
              <a:ext uri="{FF2B5EF4-FFF2-40B4-BE49-F238E27FC236}">
                <a16:creationId xmlns:a16="http://schemas.microsoft.com/office/drawing/2014/main" id="{081C6A78-2B97-CA73-FE63-17E68D7F432D}"/>
              </a:ext>
            </a:extLst>
          </p:cNvPr>
          <p:cNvSpPr/>
          <p:nvPr/>
        </p:nvSpPr>
        <p:spPr>
          <a:xfrm>
            <a:off x="3944507" y="3866714"/>
            <a:ext cx="476250" cy="476250"/>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600"/>
          </a:p>
        </p:txBody>
      </p:sp>
      <p:sp>
        <p:nvSpPr>
          <p:cNvPr id="16" name="矢印">
            <a:extLst>
              <a:ext uri="{FF2B5EF4-FFF2-40B4-BE49-F238E27FC236}">
                <a16:creationId xmlns:a16="http://schemas.microsoft.com/office/drawing/2014/main" id="{72642566-DD11-B108-0338-8C4865EAF7EE}"/>
              </a:ext>
            </a:extLst>
          </p:cNvPr>
          <p:cNvSpPr/>
          <p:nvPr/>
        </p:nvSpPr>
        <p:spPr>
          <a:xfrm rot="5400000">
            <a:off x="4728686" y="2998535"/>
            <a:ext cx="476250" cy="476250"/>
          </a:xfrm>
          <a:prstGeom prst="rightArrow">
            <a:avLst>
              <a:gd name="adj1" fmla="val 32000"/>
              <a:gd name="adj2" fmla="val 64000"/>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600"/>
          </a:p>
        </p:txBody>
      </p:sp>
      <p:sp>
        <p:nvSpPr>
          <p:cNvPr id="17" name="角丸四角形">
            <a:extLst>
              <a:ext uri="{FF2B5EF4-FFF2-40B4-BE49-F238E27FC236}">
                <a16:creationId xmlns:a16="http://schemas.microsoft.com/office/drawing/2014/main" id="{3AA07EA9-61D3-09C5-DE42-1B51B4E6E178}"/>
              </a:ext>
            </a:extLst>
          </p:cNvPr>
          <p:cNvSpPr/>
          <p:nvPr/>
        </p:nvSpPr>
        <p:spPr>
          <a:xfrm>
            <a:off x="5894305" y="3514958"/>
            <a:ext cx="962978" cy="1058897"/>
          </a:xfrm>
          <a:prstGeom prst="roundRect">
            <a:avLst>
              <a:gd name="adj" fmla="val 15000"/>
            </a:avLst>
          </a:prstGeom>
          <a:solidFill>
            <a:schemeClr val="accent4">
              <a:hueOff val="-461056"/>
              <a:satOff val="4338"/>
              <a:lumOff val="-10225"/>
              <a:alpha val="47936"/>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600"/>
          </a:p>
        </p:txBody>
      </p:sp>
      <p:sp>
        <p:nvSpPr>
          <p:cNvPr id="18" name="学習済み…">
            <a:extLst>
              <a:ext uri="{FF2B5EF4-FFF2-40B4-BE49-F238E27FC236}">
                <a16:creationId xmlns:a16="http://schemas.microsoft.com/office/drawing/2014/main" id="{7B1C0929-C88C-E5BE-3A00-987CC4A4E9EE}"/>
              </a:ext>
            </a:extLst>
          </p:cNvPr>
          <p:cNvSpPr txBox="1"/>
          <p:nvPr/>
        </p:nvSpPr>
        <p:spPr>
          <a:xfrm>
            <a:off x="5946188" y="3821002"/>
            <a:ext cx="859211" cy="530915"/>
          </a:xfrm>
          <a:prstGeom prst="rect">
            <a:avLst/>
          </a:prstGeom>
          <a:ln w="254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p>
            <a:pPr>
              <a:defRPr sz="4200"/>
            </a:pPr>
            <a:r>
              <a:rPr sz="1600"/>
              <a:t>学習済み</a:t>
            </a:r>
          </a:p>
          <a:p>
            <a:pPr>
              <a:defRPr sz="4200"/>
            </a:pPr>
            <a:r>
              <a:rPr sz="1600"/>
              <a:t>モデル</a:t>
            </a:r>
          </a:p>
        </p:txBody>
      </p:sp>
      <p:sp>
        <p:nvSpPr>
          <p:cNvPr id="19" name="矢印">
            <a:extLst>
              <a:ext uri="{FF2B5EF4-FFF2-40B4-BE49-F238E27FC236}">
                <a16:creationId xmlns:a16="http://schemas.microsoft.com/office/drawing/2014/main" id="{F6BAD34B-EFC5-D5C4-2329-44EFA9F3A545}"/>
              </a:ext>
            </a:extLst>
          </p:cNvPr>
          <p:cNvSpPr/>
          <p:nvPr/>
        </p:nvSpPr>
        <p:spPr>
          <a:xfrm>
            <a:off x="5512865" y="3892219"/>
            <a:ext cx="367357" cy="425239"/>
          </a:xfrm>
          <a:prstGeom prst="rightArrow">
            <a:avLst>
              <a:gd name="adj1" fmla="val 31663"/>
              <a:gd name="adj2" fmla="val 55401"/>
            </a:avLst>
          </a:prstGeom>
          <a:solidFill>
            <a:schemeClr val="accent1"/>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600"/>
          </a:p>
        </p:txBody>
      </p:sp>
      <p:sp>
        <p:nvSpPr>
          <p:cNvPr id="20" name="テキスト ボックス 19">
            <a:extLst>
              <a:ext uri="{FF2B5EF4-FFF2-40B4-BE49-F238E27FC236}">
                <a16:creationId xmlns:a16="http://schemas.microsoft.com/office/drawing/2014/main" id="{A1F20BDC-B540-B873-85D7-063795E2DFAD}"/>
              </a:ext>
            </a:extLst>
          </p:cNvPr>
          <p:cNvSpPr txBox="1"/>
          <p:nvPr/>
        </p:nvSpPr>
        <p:spPr>
          <a:xfrm>
            <a:off x="5385005" y="3090382"/>
            <a:ext cx="3305968" cy="2539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algn="l"/>
            <a:r>
              <a:rPr lang="ja-JP" altLang="en-US" sz="1400">
                <a:solidFill>
                  <a:srgbClr val="00B050"/>
                </a:solidFill>
              </a:rPr>
              <a:t>今回は</a:t>
            </a:r>
            <a:r>
              <a:rPr lang="en" altLang="ja-JP" sz="1400" b="1" err="1">
                <a:solidFill>
                  <a:srgbClr val="00B050"/>
                </a:solidFill>
                <a:latin typeface="Courier New" panose="02070309020205020404" pitchFamily="49" charset="0"/>
              </a:rPr>
              <a:t>RandomForestClassifier</a:t>
            </a:r>
            <a:r>
              <a:rPr lang="en" altLang="ja-JP" sz="1400" b="1">
                <a:solidFill>
                  <a:srgbClr val="00B050"/>
                </a:solidFill>
                <a:latin typeface="Courier New" panose="02070309020205020404" pitchFamily="49" charset="0"/>
              </a:rPr>
              <a:t>()</a:t>
            </a:r>
            <a:endParaRPr lang="ja-JP" altLang="en-US" sz="1400">
              <a:solidFill>
                <a:srgbClr val="00B050"/>
              </a:solidFill>
            </a:endParaRPr>
          </a:p>
        </p:txBody>
      </p:sp>
      <p:sp>
        <p:nvSpPr>
          <p:cNvPr id="21" name="テキスト ボックス 20">
            <a:extLst>
              <a:ext uri="{FF2B5EF4-FFF2-40B4-BE49-F238E27FC236}">
                <a16:creationId xmlns:a16="http://schemas.microsoft.com/office/drawing/2014/main" id="{CCA42ADE-D522-346E-020E-24930862B13E}"/>
              </a:ext>
            </a:extLst>
          </p:cNvPr>
          <p:cNvSpPr txBox="1"/>
          <p:nvPr/>
        </p:nvSpPr>
        <p:spPr>
          <a:xfrm>
            <a:off x="90623" y="1083573"/>
            <a:ext cx="6126152" cy="4732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135731" algn="l">
              <a:lnSpc>
                <a:spcPct val="150000"/>
              </a:lnSpc>
              <a:tabLst>
                <a:tab pos="13097" algn="l"/>
              </a:tabLst>
            </a:pPr>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14-6</a:t>
            </a:r>
            <a:r>
              <a:rPr lang="ja-JP" altLang="en-US" sz="1800" b="1">
                <a:solidFill>
                  <a:srgbClr val="002060"/>
                </a:solidFill>
                <a:latin typeface="Meiryo" panose="020B0604030504040204" pitchFamily="34" charset="-128"/>
                <a:ea typeface="Meiryo" panose="020B0604030504040204" pitchFamily="34" charset="-128"/>
              </a:rPr>
              <a:t> </a:t>
            </a:r>
            <a:r>
              <a:rPr lang="ja-JP" altLang="en-US" sz="1800" b="1">
                <a:solidFill>
                  <a:srgbClr val="FF0000"/>
                </a:solidFill>
                <a:latin typeface="Meiryo" panose="020B0604030504040204" pitchFamily="34" charset="-128"/>
                <a:ea typeface="Meiryo" panose="020B0604030504040204" pitchFamily="34" charset="-128"/>
              </a:rPr>
              <a:t>学習用データ</a:t>
            </a:r>
            <a:r>
              <a:rPr lang="ja-JP" altLang="en-US" sz="1800" b="1">
                <a:solidFill>
                  <a:srgbClr val="002060"/>
                </a:solidFill>
                <a:latin typeface="Meiryo" panose="020B0604030504040204" pitchFamily="34" charset="-128"/>
                <a:ea typeface="Meiryo" panose="020B0604030504040204" pitchFamily="34" charset="-128"/>
              </a:rPr>
              <a:t>で学習させる</a:t>
            </a:r>
            <a:endParaRPr lang="en-US" altLang="ja-JP" sz="1800" b="1" dirty="0">
              <a:solidFill>
                <a:srgbClr val="002060"/>
              </a:solidFill>
              <a:latin typeface="Meiryo" panose="020B0604030504040204" pitchFamily="34" charset="-128"/>
              <a:ea typeface="Meiryo" panose="020B0604030504040204" pitchFamily="34" charset="-128"/>
            </a:endParaRPr>
          </a:p>
        </p:txBody>
      </p:sp>
      <p:sp>
        <p:nvSpPr>
          <p:cNvPr id="3" name="線形回帰で88歳の歯周病の歯の本数を予測する">
            <a:extLst>
              <a:ext uri="{FF2B5EF4-FFF2-40B4-BE49-F238E27FC236}">
                <a16:creationId xmlns:a16="http://schemas.microsoft.com/office/drawing/2014/main" id="{6BD45DE1-A364-6F5D-762A-92E4A5150330}"/>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22" name="①学習モデルの選択…">
            <a:extLst>
              <a:ext uri="{FF2B5EF4-FFF2-40B4-BE49-F238E27FC236}">
                <a16:creationId xmlns:a16="http://schemas.microsoft.com/office/drawing/2014/main" id="{FCAEA85E-80F7-214A-3458-7F6F07E074AF}"/>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solidFill>
                  <a:srgbClr val="FF0000"/>
                </a:solidFill>
              </a:rPr>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t>STEP6</a:t>
            </a:r>
            <a:r>
              <a:rPr lang="ja-JP" altLang="en-US" sz="1200"/>
              <a:t>：特徴量重要度の図示</a:t>
            </a:r>
          </a:p>
        </p:txBody>
      </p:sp>
      <p:sp>
        <p:nvSpPr>
          <p:cNvPr id="2" name="スライド番号プレースホルダー 1">
            <a:extLst>
              <a:ext uri="{FF2B5EF4-FFF2-40B4-BE49-F238E27FC236}">
                <a16:creationId xmlns:a16="http://schemas.microsoft.com/office/drawing/2014/main" id="{7ED0B07B-1AEB-B47A-AF00-0269CEDC4981}"/>
              </a:ext>
            </a:extLst>
          </p:cNvPr>
          <p:cNvSpPr>
            <a:spLocks noGrp="1"/>
          </p:cNvSpPr>
          <p:nvPr>
            <p:ph type="sldNum" sz="quarter" idx="2"/>
          </p:nvPr>
        </p:nvSpPr>
        <p:spPr/>
        <p:txBody>
          <a:bodyPr/>
          <a:lstStyle/>
          <a:p>
            <a:fld id="{86CB4B4D-7CA3-9044-876B-883B54F8677D}" type="slidenum">
              <a:rPr lang="en-US" altLang="ja-JP" smtClean="0"/>
              <a:t>21</a:t>
            </a:fld>
            <a:endParaRPr lang="ja-JP" altLang="en-US"/>
          </a:p>
        </p:txBody>
      </p:sp>
    </p:spTree>
    <p:extLst>
      <p:ext uri="{BB962C8B-B14F-4D97-AF65-F5344CB8AC3E}">
        <p14:creationId xmlns:p14="http://schemas.microsoft.com/office/powerpoint/2010/main" val="344840534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BFBAB53A-9927-CC34-3FBC-FB829A12142C}"/>
              </a:ext>
            </a:extLst>
          </p:cNvPr>
          <p:cNvPicPr>
            <a:picLocks noChangeAspect="1"/>
          </p:cNvPicPr>
          <p:nvPr/>
        </p:nvPicPr>
        <p:blipFill rotWithShape="1">
          <a:blip r:embed="rId3">
            <a:extLst>
              <a:ext uri="{28A0092B-C50C-407E-A947-70E740481C1C}">
                <a14:useLocalDpi xmlns:a14="http://schemas.microsoft.com/office/drawing/2010/main" val="0"/>
              </a:ext>
            </a:extLst>
          </a:blip>
          <a:srcRect l="45035" t="35308" r="18739" b="42055"/>
          <a:stretch/>
        </p:blipFill>
        <p:spPr>
          <a:xfrm>
            <a:off x="465919" y="2736777"/>
            <a:ext cx="5937802" cy="2087089"/>
          </a:xfrm>
          <a:prstGeom prst="rect">
            <a:avLst/>
          </a:prstGeom>
        </p:spPr>
      </p:pic>
      <p:sp>
        <p:nvSpPr>
          <p:cNvPr id="434" name="検証用データを用いて学習結果を評価する"/>
          <p:cNvSpPr txBox="1"/>
          <p:nvPr/>
        </p:nvSpPr>
        <p:spPr>
          <a:xfrm>
            <a:off x="2588973" y="1379783"/>
            <a:ext cx="38537" cy="31547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lvl1pPr>
              <a:defRPr sz="4100">
                <a:latin typeface="+mn-lt"/>
                <a:ea typeface="+mn-ea"/>
                <a:cs typeface="+mn-cs"/>
                <a:sym typeface="ヒラギノ角ゴ ProN W3"/>
              </a:defRPr>
            </a:lvl1pPr>
          </a:lstStyle>
          <a:p>
            <a:endParaRPr sz="1800" b="1"/>
          </a:p>
        </p:txBody>
      </p:sp>
      <p:sp>
        <p:nvSpPr>
          <p:cNvPr id="435" name="四角形"/>
          <p:cNvSpPr/>
          <p:nvPr/>
        </p:nvSpPr>
        <p:spPr>
          <a:xfrm>
            <a:off x="5851" y="-1976"/>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39" name="print(x2_test)…"/>
          <p:cNvSpPr txBox="1"/>
          <p:nvPr/>
        </p:nvSpPr>
        <p:spPr>
          <a:xfrm>
            <a:off x="512957" y="1534074"/>
            <a:ext cx="5825451" cy="957561"/>
          </a:xfrm>
          <a:prstGeom prst="rect">
            <a:avLst/>
          </a:prstGeom>
          <a:ln w="25400">
            <a:solidFill>
              <a:srgbClr val="00B0F0"/>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40500" tIns="0" rIns="40500" bIns="72000" anchor="ctr">
            <a:spAutoFit/>
          </a:bodyPr>
          <a:lstStyle/>
          <a:p>
            <a:pPr marL="100013" indent="21431" algn="l">
              <a:lnSpc>
                <a:spcPct val="150000"/>
              </a:lnSpc>
              <a:defRPr sz="3900"/>
            </a:pPr>
            <a:r>
              <a:rPr lang="en" altLang="ja-JP" sz="2000" b="1">
                <a:solidFill>
                  <a:schemeClr val="accent4">
                    <a:lumMod val="75000"/>
                  </a:schemeClr>
                </a:solidFill>
                <a:latin typeface="Courier New" panose="02070309020205020404" pitchFamily="49" charset="0"/>
              </a:rPr>
              <a:t>print</a:t>
            </a:r>
            <a:r>
              <a:rPr lang="en" altLang="ja-JP" sz="2000" b="1">
                <a:solidFill>
                  <a:schemeClr val="accent1">
                    <a:lumMod val="75000"/>
                  </a:schemeClr>
                </a:solidFill>
                <a:latin typeface="Courier New" panose="02070309020205020404" pitchFamily="49" charset="0"/>
                <a:cs typeface="Courier New" panose="02070309020205020404" pitchFamily="49" charset="0"/>
              </a:rPr>
              <a:t>(</a:t>
            </a:r>
            <a:r>
              <a:rPr lang="en" altLang="ja-JP" sz="2000" b="1" err="1">
                <a:latin typeface="Courier New" panose="02070309020205020404" pitchFamily="49" charset="0"/>
                <a:cs typeface="Courier New" panose="02070309020205020404" pitchFamily="49" charset="0"/>
              </a:rPr>
              <a:t>model_forest.predict</a:t>
            </a:r>
            <a:r>
              <a:rPr lang="en" altLang="ja-JP" sz="2000" b="1">
                <a:solidFill>
                  <a:srgbClr val="00B050"/>
                </a:solidFill>
                <a:latin typeface="Courier New" panose="02070309020205020404" pitchFamily="49" charset="0"/>
                <a:cs typeface="Courier New" panose="02070309020205020404" pitchFamily="49" charset="0"/>
              </a:rPr>
              <a:t>(</a:t>
            </a:r>
            <a:r>
              <a:rPr lang="en" altLang="ja-JP" sz="2000" b="1" err="1">
                <a:latin typeface="Courier New" panose="02070309020205020404" pitchFamily="49" charset="0"/>
                <a:cs typeface="Courier New" panose="02070309020205020404" pitchFamily="49" charset="0"/>
              </a:rPr>
              <a:t>x_test</a:t>
            </a:r>
            <a:r>
              <a:rPr lang="en" altLang="ja-JP" sz="2000" b="1">
                <a:solidFill>
                  <a:srgbClr val="00B050"/>
                </a:solidFill>
                <a:latin typeface="Courier New" panose="02070309020205020404" pitchFamily="49" charset="0"/>
                <a:cs typeface="Courier New" panose="02070309020205020404" pitchFamily="49" charset="0"/>
              </a:rPr>
              <a:t>)</a:t>
            </a:r>
            <a:r>
              <a:rPr lang="en" altLang="ja-JP" sz="2000" b="1">
                <a:solidFill>
                  <a:schemeClr val="accent1">
                    <a:lumMod val="75000"/>
                  </a:schemeClr>
                </a:solidFill>
                <a:latin typeface="Courier New" panose="02070309020205020404" pitchFamily="49" charset="0"/>
                <a:cs typeface="Courier New" panose="02070309020205020404" pitchFamily="49" charset="0"/>
              </a:rPr>
              <a:t>)</a:t>
            </a:r>
          </a:p>
          <a:p>
            <a:pPr marL="100013" indent="21431" algn="l">
              <a:lnSpc>
                <a:spcPct val="150000"/>
              </a:lnSpc>
              <a:defRPr sz="3900"/>
            </a:pPr>
            <a:r>
              <a:rPr lang="en" altLang="ja-JP" sz="2000" b="1">
                <a:solidFill>
                  <a:schemeClr val="accent4">
                    <a:lumMod val="75000"/>
                  </a:schemeClr>
                </a:solidFill>
                <a:latin typeface="Courier New" panose="02070309020205020404" pitchFamily="49" charset="0"/>
              </a:rPr>
              <a:t>print</a:t>
            </a:r>
            <a:r>
              <a:rPr lang="en" altLang="ja-JP" sz="2000" b="1">
                <a:solidFill>
                  <a:schemeClr val="accent1">
                    <a:lumMod val="75000"/>
                  </a:schemeClr>
                </a:solidFill>
                <a:latin typeface="Courier New" panose="02070309020205020404" pitchFamily="49" charset="0"/>
                <a:cs typeface="Courier New" panose="02070309020205020404" pitchFamily="49" charset="0"/>
              </a:rPr>
              <a:t>(</a:t>
            </a:r>
            <a:r>
              <a:rPr lang="en" altLang="ja-JP" sz="2000" b="1" err="1">
                <a:latin typeface="Courier New" panose="02070309020205020404" pitchFamily="49" charset="0"/>
                <a:cs typeface="Courier New" panose="02070309020205020404" pitchFamily="49" charset="0"/>
              </a:rPr>
              <a:t>np.array</a:t>
            </a:r>
            <a:r>
              <a:rPr lang="en" altLang="ja-JP" sz="2000" b="1">
                <a:solidFill>
                  <a:srgbClr val="00B050"/>
                </a:solidFill>
                <a:latin typeface="Courier New" panose="02070309020205020404" pitchFamily="49" charset="0"/>
                <a:cs typeface="Courier New" panose="02070309020205020404" pitchFamily="49" charset="0"/>
              </a:rPr>
              <a:t>(</a:t>
            </a:r>
            <a:r>
              <a:rPr lang="en" altLang="ja-JP" sz="2000" b="1" err="1">
                <a:latin typeface="Courier New" panose="02070309020205020404" pitchFamily="49" charset="0"/>
                <a:cs typeface="Courier New" panose="02070309020205020404" pitchFamily="49" charset="0"/>
              </a:rPr>
              <a:t>y_test</a:t>
            </a:r>
            <a:r>
              <a:rPr lang="en" altLang="ja-JP" sz="2000" b="1">
                <a:solidFill>
                  <a:srgbClr val="00B050"/>
                </a:solidFill>
                <a:latin typeface="Courier New" panose="02070309020205020404" pitchFamily="49" charset="0"/>
                <a:cs typeface="Courier New" panose="02070309020205020404" pitchFamily="49" charset="0"/>
              </a:rPr>
              <a:t>)</a:t>
            </a:r>
            <a:r>
              <a:rPr lang="en" altLang="ja-JP" sz="2000" b="1">
                <a:solidFill>
                  <a:schemeClr val="accent1">
                    <a:lumMod val="75000"/>
                  </a:schemeClr>
                </a:solidFill>
                <a:latin typeface="Courier New" panose="02070309020205020404" pitchFamily="49" charset="0"/>
                <a:cs typeface="Courier New" panose="02070309020205020404" pitchFamily="49" charset="0"/>
              </a:rPr>
              <a:t>)</a:t>
            </a:r>
          </a:p>
        </p:txBody>
      </p:sp>
      <p:sp>
        <p:nvSpPr>
          <p:cNvPr id="13" name="テキスト ボックス 12">
            <a:extLst>
              <a:ext uri="{FF2B5EF4-FFF2-40B4-BE49-F238E27FC236}">
                <a16:creationId xmlns:a16="http://schemas.microsoft.com/office/drawing/2014/main" id="{3E0F9C5D-CA44-9DD1-1458-375033CC0609}"/>
              </a:ext>
            </a:extLst>
          </p:cNvPr>
          <p:cNvSpPr txBox="1"/>
          <p:nvPr/>
        </p:nvSpPr>
        <p:spPr>
          <a:xfrm>
            <a:off x="6591619" y="2953073"/>
            <a:ext cx="2369925" cy="5309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algn="l"/>
            <a:r>
              <a:rPr lang="en-US" altLang="ja-JP" sz="1600" err="1">
                <a:solidFill>
                  <a:srgbClr val="00B050"/>
                </a:solidFill>
              </a:rPr>
              <a:t>x_test</a:t>
            </a:r>
            <a:r>
              <a:rPr lang="ja-JP" altLang="en-US" sz="1600">
                <a:solidFill>
                  <a:srgbClr val="00B050"/>
                </a:solidFill>
              </a:rPr>
              <a:t>データで予測した</a:t>
            </a:r>
            <a:r>
              <a:rPr lang="en-US" altLang="ja-JP" sz="1600">
                <a:solidFill>
                  <a:srgbClr val="00B050"/>
                </a:solidFill>
              </a:rPr>
              <a:t>y</a:t>
            </a:r>
            <a:r>
              <a:rPr lang="ja-JP" altLang="en-US" sz="1600">
                <a:solidFill>
                  <a:srgbClr val="00B050"/>
                </a:solidFill>
              </a:rPr>
              <a:t>が</a:t>
            </a:r>
            <a:r>
              <a:rPr lang="en-US" altLang="ja-JP" sz="1600">
                <a:solidFill>
                  <a:srgbClr val="00B050"/>
                </a:solidFill>
              </a:rPr>
              <a:t>0/1</a:t>
            </a:r>
            <a:r>
              <a:rPr lang="ja-JP" altLang="en-US" sz="1600">
                <a:solidFill>
                  <a:srgbClr val="00B050"/>
                </a:solidFill>
              </a:rPr>
              <a:t>かの値</a:t>
            </a:r>
          </a:p>
        </p:txBody>
      </p:sp>
      <p:sp>
        <p:nvSpPr>
          <p:cNvPr id="14" name="テキスト ボックス 13">
            <a:extLst>
              <a:ext uri="{FF2B5EF4-FFF2-40B4-BE49-F238E27FC236}">
                <a16:creationId xmlns:a16="http://schemas.microsoft.com/office/drawing/2014/main" id="{27B99456-D1A9-2F55-353A-D89F553AC023}"/>
              </a:ext>
            </a:extLst>
          </p:cNvPr>
          <p:cNvSpPr txBox="1"/>
          <p:nvPr/>
        </p:nvSpPr>
        <p:spPr>
          <a:xfrm>
            <a:off x="6450071" y="4011094"/>
            <a:ext cx="2166566" cy="2846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r>
              <a:rPr lang="en-US" altLang="ja-JP" sz="1600" err="1">
                <a:solidFill>
                  <a:srgbClr val="00B050"/>
                </a:solidFill>
              </a:rPr>
              <a:t>y_test</a:t>
            </a:r>
            <a:r>
              <a:rPr lang="ja-JP" altLang="en-US" sz="1600">
                <a:solidFill>
                  <a:srgbClr val="00B050"/>
                </a:solidFill>
              </a:rPr>
              <a:t>の実際の値</a:t>
            </a:r>
          </a:p>
        </p:txBody>
      </p:sp>
      <p:sp>
        <p:nvSpPr>
          <p:cNvPr id="8" name="テキスト ボックス 7">
            <a:extLst>
              <a:ext uri="{FF2B5EF4-FFF2-40B4-BE49-F238E27FC236}">
                <a16:creationId xmlns:a16="http://schemas.microsoft.com/office/drawing/2014/main" id="{B7DEC0C5-581F-0A16-156C-C71BF6626522}"/>
              </a:ext>
            </a:extLst>
          </p:cNvPr>
          <p:cNvSpPr txBox="1"/>
          <p:nvPr/>
        </p:nvSpPr>
        <p:spPr>
          <a:xfrm>
            <a:off x="19779" y="990060"/>
            <a:ext cx="6126152" cy="4732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135731" algn="l">
              <a:lnSpc>
                <a:spcPct val="150000"/>
              </a:lnSpc>
              <a:tabLst>
                <a:tab pos="13097" algn="l"/>
              </a:tabLst>
            </a:pPr>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14-7</a:t>
            </a:r>
            <a:r>
              <a:rPr lang="ja-JP" altLang="en-US" sz="1800" b="1">
                <a:solidFill>
                  <a:srgbClr val="FF0000"/>
                </a:solidFill>
                <a:latin typeface="Meiryo" panose="020B0604030504040204" pitchFamily="34" charset="-128"/>
                <a:ea typeface="Meiryo" panose="020B0604030504040204" pitchFamily="34" charset="-128"/>
              </a:rPr>
              <a:t>　</a:t>
            </a:r>
            <a:r>
              <a:rPr lang="ja-JP" altLang="en-US" sz="1800" b="1">
                <a:solidFill>
                  <a:srgbClr val="FF0000"/>
                </a:solidFill>
              </a:rPr>
              <a:t>検証用データ</a:t>
            </a:r>
            <a:r>
              <a:rPr lang="ja-JP" altLang="en-US" sz="1800" b="1">
                <a:solidFill>
                  <a:srgbClr val="002060"/>
                </a:solidFill>
              </a:rPr>
              <a:t>を用いて予測する</a:t>
            </a:r>
          </a:p>
        </p:txBody>
      </p:sp>
      <p:sp>
        <p:nvSpPr>
          <p:cNvPr id="9" name="正方形/長方形 8">
            <a:extLst>
              <a:ext uri="{FF2B5EF4-FFF2-40B4-BE49-F238E27FC236}">
                <a16:creationId xmlns:a16="http://schemas.microsoft.com/office/drawing/2014/main" id="{68C99D51-90BA-1361-9ACE-0DF4E177BCF7}"/>
              </a:ext>
            </a:extLst>
          </p:cNvPr>
          <p:cNvSpPr/>
          <p:nvPr/>
        </p:nvSpPr>
        <p:spPr>
          <a:xfrm>
            <a:off x="605659" y="2659739"/>
            <a:ext cx="5798061" cy="1062568"/>
          </a:xfrm>
          <a:prstGeom prst="rect">
            <a:avLst/>
          </a:prstGeom>
          <a:noFill/>
          <a:ln w="1905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sp>
        <p:nvSpPr>
          <p:cNvPr id="10" name="正方形/長方形 9">
            <a:extLst>
              <a:ext uri="{FF2B5EF4-FFF2-40B4-BE49-F238E27FC236}">
                <a16:creationId xmlns:a16="http://schemas.microsoft.com/office/drawing/2014/main" id="{CB6D7397-6916-26E2-D6E1-95AEE27BC381}"/>
              </a:ext>
            </a:extLst>
          </p:cNvPr>
          <p:cNvSpPr/>
          <p:nvPr/>
        </p:nvSpPr>
        <p:spPr>
          <a:xfrm>
            <a:off x="605660" y="3756551"/>
            <a:ext cx="5798060" cy="1062568"/>
          </a:xfrm>
          <a:prstGeom prst="rect">
            <a:avLst/>
          </a:prstGeom>
          <a:noFill/>
          <a:ln w="1905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sp>
        <p:nvSpPr>
          <p:cNvPr id="11" name="下矢印 10">
            <a:extLst>
              <a:ext uri="{FF2B5EF4-FFF2-40B4-BE49-F238E27FC236}">
                <a16:creationId xmlns:a16="http://schemas.microsoft.com/office/drawing/2014/main" id="{1C928228-9DC1-BDCA-ACB1-4FDE40DAE94C}"/>
              </a:ext>
            </a:extLst>
          </p:cNvPr>
          <p:cNvSpPr/>
          <p:nvPr/>
        </p:nvSpPr>
        <p:spPr>
          <a:xfrm rot="16200000" flipH="1">
            <a:off x="270571" y="2762407"/>
            <a:ext cx="296187" cy="281288"/>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12" name="下矢印 11">
            <a:extLst>
              <a:ext uri="{FF2B5EF4-FFF2-40B4-BE49-F238E27FC236}">
                <a16:creationId xmlns:a16="http://schemas.microsoft.com/office/drawing/2014/main" id="{83C160BA-85E9-F004-7F7C-D6245F52A66D}"/>
              </a:ext>
            </a:extLst>
          </p:cNvPr>
          <p:cNvSpPr/>
          <p:nvPr/>
        </p:nvSpPr>
        <p:spPr>
          <a:xfrm rot="16200000" flipH="1">
            <a:off x="270572" y="3722356"/>
            <a:ext cx="296187" cy="281288"/>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16" name="①学習モデルの選択(今回は線形回帰)…">
            <a:extLst>
              <a:ext uri="{FF2B5EF4-FFF2-40B4-BE49-F238E27FC236}">
                <a16:creationId xmlns:a16="http://schemas.microsoft.com/office/drawing/2014/main" id="{40D519B4-6E0A-856D-1CC4-9E15EC35B6FF}"/>
              </a:ext>
            </a:extLst>
          </p:cNvPr>
          <p:cNvSpPr txBox="1"/>
          <p:nvPr/>
        </p:nvSpPr>
        <p:spPr>
          <a:xfrm>
            <a:off x="0" y="543047"/>
            <a:ext cx="51603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4</a:t>
            </a:r>
            <a:r>
              <a:rPr lang="en-US" sz="2000" b="1">
                <a:latin typeface="Hiragino Maru Gothic ProN W4" panose="020F0400000000000000" pitchFamily="34" charset="-128"/>
                <a:ea typeface="Hiragino Maru Gothic ProN W4" panose="020F0400000000000000" pitchFamily="34" charset="-128"/>
              </a:rPr>
              <a:t>：予測を行う</a:t>
            </a:r>
          </a:p>
        </p:txBody>
      </p:sp>
      <p:sp>
        <p:nvSpPr>
          <p:cNvPr id="2" name="線形回帰で88歳の歯周病の歯の本数を予測する">
            <a:extLst>
              <a:ext uri="{FF2B5EF4-FFF2-40B4-BE49-F238E27FC236}">
                <a16:creationId xmlns:a16="http://schemas.microsoft.com/office/drawing/2014/main" id="{D71E9892-56BF-A364-945E-F6EFA8A3AB5F}"/>
              </a:ext>
            </a:extLst>
          </p:cNvPr>
          <p:cNvSpPr txBox="1"/>
          <p:nvPr/>
        </p:nvSpPr>
        <p:spPr>
          <a:xfrm>
            <a:off x="265470" y="17372"/>
            <a:ext cx="3896941" cy="4693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5" name="①学習モデルの選択…">
            <a:extLst>
              <a:ext uri="{FF2B5EF4-FFF2-40B4-BE49-F238E27FC236}">
                <a16:creationId xmlns:a16="http://schemas.microsoft.com/office/drawing/2014/main" id="{4DC52D0B-CE3F-096F-B0CC-FDB987466AC8}"/>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solidFill>
                  <a:srgbClr val="FF0000"/>
                </a:solidFill>
              </a:rPr>
              <a:t>STEP4</a:t>
            </a:r>
            <a:r>
              <a:rPr lang="ja-JP" altLang="en-US" sz="1200">
                <a:solidFill>
                  <a:srgbClr val="FF0000"/>
                </a:solidFill>
              </a:rPr>
              <a:t>：予測を行う</a:t>
            </a:r>
            <a:endParaRPr lang="en-US" altLang="ja-JP" sz="1200">
              <a:solidFill>
                <a:srgbClr val="FF0000"/>
              </a:solidFill>
            </a:endParaRPr>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t>STEP6</a:t>
            </a:r>
            <a:r>
              <a:rPr lang="ja-JP" altLang="en-US" sz="1200"/>
              <a:t>：特徴量重要度の図示</a:t>
            </a:r>
          </a:p>
        </p:txBody>
      </p:sp>
      <p:sp>
        <p:nvSpPr>
          <p:cNvPr id="3" name="スライド番号プレースホルダー 2">
            <a:extLst>
              <a:ext uri="{FF2B5EF4-FFF2-40B4-BE49-F238E27FC236}">
                <a16:creationId xmlns:a16="http://schemas.microsoft.com/office/drawing/2014/main" id="{64B00735-CA43-8CC0-36CF-56A5D3E48F7F}"/>
              </a:ext>
            </a:extLst>
          </p:cNvPr>
          <p:cNvSpPr>
            <a:spLocks noGrp="1"/>
          </p:cNvSpPr>
          <p:nvPr>
            <p:ph type="sldNum" sz="quarter" idx="2"/>
          </p:nvPr>
        </p:nvSpPr>
        <p:spPr/>
        <p:txBody>
          <a:bodyPr/>
          <a:lstStyle/>
          <a:p>
            <a:fld id="{86CB4B4D-7CA3-9044-876B-883B54F8677D}" type="slidenum">
              <a:rPr lang="en-US" altLang="ja-JP" smtClean="0"/>
              <a:t>22</a:t>
            </a:fld>
            <a:endParaRPr lang="ja-JP" altLang="en-US"/>
          </a:p>
        </p:txBody>
      </p:sp>
    </p:spTree>
    <p:extLst>
      <p:ext uri="{BB962C8B-B14F-4D97-AF65-F5344CB8AC3E}">
        <p14:creationId xmlns:p14="http://schemas.microsoft.com/office/powerpoint/2010/main" val="2836519044"/>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四角形"/>
          <p:cNvSpPr/>
          <p:nvPr/>
        </p:nvSpPr>
        <p:spPr>
          <a:xfrm>
            <a:off x="5851" y="-1976"/>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59" name="print(model2.score(x2_test, y2_test))"/>
          <p:cNvSpPr txBox="1"/>
          <p:nvPr/>
        </p:nvSpPr>
        <p:spPr>
          <a:xfrm>
            <a:off x="300299" y="1451771"/>
            <a:ext cx="7859337" cy="1168576"/>
          </a:xfrm>
          <a:prstGeom prst="rect">
            <a:avLst/>
          </a:prstGeom>
          <a:ln w="25400">
            <a:solidFill>
              <a:schemeClr val="accent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21500" tIns="36000" rIns="40500" bIns="72000" anchor="ctr">
            <a:spAutoFit/>
          </a:bodyPr>
          <a:lstStyle>
            <a:lvl1pPr>
              <a:defRPr sz="4600">
                <a:latin typeface="+mn-lt"/>
                <a:ea typeface="+mn-ea"/>
                <a:cs typeface="+mn-cs"/>
                <a:sym typeface="ヒラギノ角ゴ ProN W3"/>
              </a:defRPr>
            </a:lvl1pPr>
          </a:lstStyle>
          <a:p>
            <a:pPr marL="225028" indent="-190500" algn="l">
              <a:lnSpc>
                <a:spcPct val="130000"/>
              </a:lnSpc>
            </a:pPr>
            <a:r>
              <a:rPr lang="en" altLang="ja-JP" sz="1800" b="1">
                <a:solidFill>
                  <a:srgbClr val="D883FF"/>
                </a:solidFill>
                <a:latin typeface="Courier New" panose="02070309020205020404" pitchFamily="49" charset="0"/>
              </a:rPr>
              <a:t>from</a:t>
            </a:r>
            <a:r>
              <a:rPr lang="en" altLang="ja-JP" sz="1800" b="1">
                <a:solidFill>
                  <a:schemeClr val="tx1"/>
                </a:solidFill>
                <a:latin typeface="Courier New" panose="02070309020205020404" pitchFamily="49" charset="0"/>
              </a:rPr>
              <a:t> </a:t>
            </a:r>
            <a:r>
              <a:rPr lang="en" altLang="ja-JP" sz="1800" b="1" err="1">
                <a:solidFill>
                  <a:schemeClr val="tx1"/>
                </a:solidFill>
                <a:latin typeface="Courier New" panose="02070309020205020404" pitchFamily="49" charset="0"/>
              </a:rPr>
              <a:t>sklearn.metrics</a:t>
            </a:r>
            <a:r>
              <a:rPr lang="en" altLang="ja-JP" sz="1800" b="1">
                <a:solidFill>
                  <a:schemeClr val="tx1"/>
                </a:solidFill>
                <a:latin typeface="Courier New" panose="02070309020205020404" pitchFamily="49" charset="0"/>
              </a:rPr>
              <a:t> </a:t>
            </a:r>
            <a:r>
              <a:rPr lang="en" altLang="ja-JP" sz="1800" b="1">
                <a:solidFill>
                  <a:srgbClr val="D883FF"/>
                </a:solidFill>
                <a:latin typeface="Courier New" panose="02070309020205020404" pitchFamily="49" charset="0"/>
              </a:rPr>
              <a:t>import</a:t>
            </a:r>
            <a:r>
              <a:rPr lang="en" altLang="ja-JP" sz="1800" b="1">
                <a:solidFill>
                  <a:schemeClr val="tx1"/>
                </a:solidFill>
                <a:latin typeface="Courier New" panose="02070309020205020404" pitchFamily="49" charset="0"/>
              </a:rPr>
              <a:t> </a:t>
            </a:r>
            <a:r>
              <a:rPr lang="en" altLang="ja-JP" sz="1800" b="1" err="1">
                <a:solidFill>
                  <a:schemeClr val="tx1"/>
                </a:solidFill>
                <a:latin typeface="Courier New" panose="02070309020205020404" pitchFamily="49" charset="0"/>
              </a:rPr>
              <a:t>confusion_matrix</a:t>
            </a:r>
            <a:endParaRPr lang="en" altLang="ja-JP" sz="1800" b="1">
              <a:solidFill>
                <a:schemeClr val="tx1"/>
              </a:solidFill>
              <a:latin typeface="Courier New" panose="02070309020205020404" pitchFamily="49" charset="0"/>
            </a:endParaRPr>
          </a:p>
          <a:p>
            <a:pPr marL="225028" indent="-190500" algn="l">
              <a:lnSpc>
                <a:spcPct val="130000"/>
              </a:lnSpc>
            </a:pPr>
            <a:r>
              <a:rPr lang="en" altLang="ja-JP" sz="1800" b="1" err="1">
                <a:solidFill>
                  <a:schemeClr val="tx1"/>
                </a:solidFill>
                <a:latin typeface="Courier New" panose="02070309020205020404" pitchFamily="49" charset="0"/>
              </a:rPr>
              <a:t>confusion_matrix</a:t>
            </a:r>
            <a:r>
              <a:rPr lang="en" altLang="ja-JP" sz="1800" b="1">
                <a:solidFill>
                  <a:srgbClr val="0070C0"/>
                </a:solidFill>
                <a:latin typeface="Courier New" panose="02070309020205020404" pitchFamily="49" charset="0"/>
              </a:rPr>
              <a:t>(</a:t>
            </a:r>
            <a:r>
              <a:rPr lang="en" altLang="ja-JP" sz="1800" b="1" err="1">
                <a:solidFill>
                  <a:schemeClr val="tx1"/>
                </a:solidFill>
                <a:latin typeface="Courier New" panose="02070309020205020404" pitchFamily="49" charset="0"/>
              </a:rPr>
              <a:t>y_test</a:t>
            </a:r>
            <a:r>
              <a:rPr lang="en" altLang="ja-JP" sz="1800" b="1">
                <a:solidFill>
                  <a:schemeClr val="tx1"/>
                </a:solidFill>
                <a:latin typeface="Courier New" panose="02070309020205020404" pitchFamily="49" charset="0"/>
              </a:rPr>
              <a:t>, </a:t>
            </a:r>
            <a:r>
              <a:rPr lang="en" altLang="ja-JP" sz="1800" b="1" err="1">
                <a:solidFill>
                  <a:schemeClr val="tx1"/>
                </a:solidFill>
                <a:latin typeface="Courier New" panose="02070309020205020404" pitchFamily="49" charset="0"/>
              </a:rPr>
              <a:t>model_forest.predict</a:t>
            </a:r>
            <a:r>
              <a:rPr lang="en" altLang="ja-JP" sz="1800" b="1">
                <a:solidFill>
                  <a:srgbClr val="00B050"/>
                </a:solidFill>
                <a:latin typeface="Courier New" panose="02070309020205020404" pitchFamily="49" charset="0"/>
              </a:rPr>
              <a:t>(</a:t>
            </a:r>
            <a:r>
              <a:rPr lang="en" altLang="ja-JP" sz="1800" b="1" err="1">
                <a:solidFill>
                  <a:schemeClr val="tx1"/>
                </a:solidFill>
                <a:latin typeface="Courier New" panose="02070309020205020404" pitchFamily="49" charset="0"/>
              </a:rPr>
              <a:t>x_test</a:t>
            </a:r>
            <a:r>
              <a:rPr lang="en" altLang="ja-JP" sz="1800" b="1">
                <a:solidFill>
                  <a:srgbClr val="00B050"/>
                </a:solidFill>
                <a:latin typeface="Courier New" panose="02070309020205020404" pitchFamily="49" charset="0"/>
              </a:rPr>
              <a:t>)</a:t>
            </a:r>
            <a:r>
              <a:rPr lang="en" altLang="ja-JP" sz="1800" b="1">
                <a:solidFill>
                  <a:schemeClr val="tx1"/>
                </a:solidFill>
                <a:latin typeface="Courier New" panose="02070309020205020404" pitchFamily="49" charset="0"/>
              </a:rPr>
              <a:t>,</a:t>
            </a:r>
            <a:r>
              <a:rPr lang="en" altLang="ja-JP" sz="1800" b="1">
                <a:solidFill>
                  <a:srgbClr val="92D050"/>
                </a:solidFill>
                <a:latin typeface="Courier New" panose="02070309020205020404" pitchFamily="49" charset="0"/>
              </a:rPr>
              <a:t> </a:t>
            </a:r>
            <a:r>
              <a:rPr lang="en" altLang="ja-JP" sz="1800" b="1">
                <a:solidFill>
                  <a:schemeClr val="tx1"/>
                </a:solidFill>
                <a:latin typeface="Courier New" panose="02070309020205020404" pitchFamily="49" charset="0"/>
              </a:rPr>
              <a:t>labels = </a:t>
            </a:r>
            <a:r>
              <a:rPr lang="en" altLang="ja-JP" sz="1800" b="1">
                <a:solidFill>
                  <a:srgbClr val="00B050"/>
                </a:solidFill>
                <a:latin typeface="Courier New" panose="02070309020205020404" pitchFamily="49" charset="0"/>
              </a:rPr>
              <a:t>[1, 0]</a:t>
            </a:r>
            <a:r>
              <a:rPr lang="en" altLang="ja-JP" sz="1800" b="1">
                <a:solidFill>
                  <a:srgbClr val="0070C0"/>
                </a:solidFill>
                <a:latin typeface="Courier New" panose="02070309020205020404" pitchFamily="49" charset="0"/>
              </a:rPr>
              <a:t>)</a:t>
            </a:r>
          </a:p>
        </p:txBody>
      </p:sp>
      <p:sp>
        <p:nvSpPr>
          <p:cNvPr id="11" name="スライド番号プレースホルダー 10">
            <a:extLst>
              <a:ext uri="{FF2B5EF4-FFF2-40B4-BE49-F238E27FC236}">
                <a16:creationId xmlns:a16="http://schemas.microsoft.com/office/drawing/2014/main" id="{3AD024A2-EE4D-C985-E017-E78C5C532FC7}"/>
              </a:ext>
            </a:extLst>
          </p:cNvPr>
          <p:cNvSpPr>
            <a:spLocks noGrp="1"/>
          </p:cNvSpPr>
          <p:nvPr>
            <p:ph type="sldNum" sz="quarter" idx="2"/>
          </p:nvPr>
        </p:nvSpPr>
        <p:spPr/>
        <p:txBody>
          <a:bodyPr/>
          <a:lstStyle/>
          <a:p>
            <a:fld id="{86CB4B4D-7CA3-9044-876B-883B54F8677D}" type="slidenum">
              <a:rPr lang="en-US" altLang="ja-JP" smtClean="0"/>
              <a:t>23</a:t>
            </a:fld>
            <a:endParaRPr lang="ja-JP" altLang="en-US"/>
          </a:p>
        </p:txBody>
      </p:sp>
      <p:sp>
        <p:nvSpPr>
          <p:cNvPr id="13" name="検証用データを用いて学習結果を評価する">
            <a:extLst>
              <a:ext uri="{FF2B5EF4-FFF2-40B4-BE49-F238E27FC236}">
                <a16:creationId xmlns:a16="http://schemas.microsoft.com/office/drawing/2014/main" id="{1E2FD64A-99D4-DF44-1082-D66FE55CA926}"/>
              </a:ext>
            </a:extLst>
          </p:cNvPr>
          <p:cNvSpPr txBox="1"/>
          <p:nvPr/>
        </p:nvSpPr>
        <p:spPr>
          <a:xfrm>
            <a:off x="231197" y="1068454"/>
            <a:ext cx="5943819" cy="3154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lvl1pPr>
              <a:defRPr sz="4100">
                <a:latin typeface="+mn-lt"/>
                <a:ea typeface="+mn-ea"/>
                <a:cs typeface="+mn-cs"/>
                <a:sym typeface="ヒラギノ角ゴ ProN W3"/>
              </a:defRPr>
            </a:lvl1pPr>
          </a:lstStyle>
          <a:p>
            <a:pPr marL="1514475" indent="-1468438" algn="l"/>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14-8 </a:t>
            </a:r>
            <a:r>
              <a:rPr lang="ja-JP" altLang="en-US" sz="1800" b="1">
                <a:solidFill>
                  <a:srgbClr val="002060"/>
                </a:solidFill>
                <a:latin typeface="Meiryo" panose="020B0604030504040204" pitchFamily="34" charset="-128"/>
                <a:ea typeface="Meiryo" panose="020B0604030504040204" pitchFamily="34" charset="-128"/>
              </a:rPr>
              <a:t>混同行列の出力</a:t>
            </a:r>
            <a:endParaRPr lang="ja-JP" altLang="en-US" sz="1800" b="1">
              <a:solidFill>
                <a:srgbClr val="002060"/>
              </a:solidFill>
              <a:latin typeface="Meiryo" panose="020B0604030504040204" pitchFamily="34" charset="-128"/>
              <a:ea typeface="Meiryo" panose="020B0604030504040204" pitchFamily="34" charset="-128"/>
              <a:cs typeface="Courier New" panose="02070309020205020404" pitchFamily="49" charset="0"/>
              <a:sym typeface="ヒラギノ角ゴ ProN W6"/>
            </a:endParaRPr>
          </a:p>
        </p:txBody>
      </p:sp>
      <p:sp>
        <p:nvSpPr>
          <p:cNvPr id="17" name="下矢印 16">
            <a:extLst>
              <a:ext uri="{FF2B5EF4-FFF2-40B4-BE49-F238E27FC236}">
                <a16:creationId xmlns:a16="http://schemas.microsoft.com/office/drawing/2014/main" id="{CEC7FC9F-81D3-3D26-C170-BC97761F791D}"/>
              </a:ext>
            </a:extLst>
          </p:cNvPr>
          <p:cNvSpPr/>
          <p:nvPr/>
        </p:nvSpPr>
        <p:spPr>
          <a:xfrm rot="16200000" flipH="1">
            <a:off x="407695" y="2761164"/>
            <a:ext cx="296187" cy="281288"/>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18" name="テキスト ボックス 17">
            <a:extLst>
              <a:ext uri="{FF2B5EF4-FFF2-40B4-BE49-F238E27FC236}">
                <a16:creationId xmlns:a16="http://schemas.microsoft.com/office/drawing/2014/main" id="{08CA4C8C-4AC3-E51B-C9B8-2E2763D5B01E}"/>
              </a:ext>
            </a:extLst>
          </p:cNvPr>
          <p:cNvSpPr txBox="1"/>
          <p:nvPr/>
        </p:nvSpPr>
        <p:spPr>
          <a:xfrm>
            <a:off x="555788" y="3433570"/>
            <a:ext cx="8087698" cy="13767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17264" algn="l">
              <a:lnSpc>
                <a:spcPct val="130000"/>
              </a:lnSpc>
              <a:spcBef>
                <a:spcPts val="600"/>
              </a:spcBef>
            </a:pPr>
            <a:r>
              <a:rPr lang="ja-JP" altLang="en-US" sz="1600" b="1">
                <a:solidFill>
                  <a:schemeClr val="tx1"/>
                </a:solidFill>
                <a:latin typeface="Courier New" panose="02070309020205020404" pitchFamily="49" charset="0"/>
              </a:rPr>
              <a:t>●関数をインポート</a:t>
            </a:r>
            <a:r>
              <a:rPr lang="en-US" altLang="ja-JP" sz="1600" b="1">
                <a:solidFill>
                  <a:schemeClr val="tx1"/>
                </a:solidFill>
                <a:latin typeface="Courier New" panose="02070309020205020404" pitchFamily="49" charset="0"/>
              </a:rPr>
              <a:t> </a:t>
            </a:r>
            <a:r>
              <a:rPr lang="en" altLang="ja-JP" sz="1600" b="1">
                <a:solidFill>
                  <a:srgbClr val="C586C0"/>
                </a:solidFill>
                <a:latin typeface="Courier New" panose="02070309020205020404" pitchFamily="49" charset="0"/>
              </a:rPr>
              <a:t>from</a:t>
            </a:r>
            <a:r>
              <a:rPr lang="en" altLang="ja-JP" sz="1600" b="1">
                <a:solidFill>
                  <a:srgbClr val="D4D4D4"/>
                </a:solidFill>
                <a:latin typeface="Courier New" panose="02070309020205020404" pitchFamily="49" charset="0"/>
              </a:rPr>
              <a:t> </a:t>
            </a:r>
            <a:r>
              <a:rPr lang="en" altLang="ja-JP" sz="1600" b="1" u="sng" err="1">
                <a:solidFill>
                  <a:srgbClr val="C00000"/>
                </a:solidFill>
                <a:latin typeface="Courier New" panose="02070309020205020404" pitchFamily="49" charset="0"/>
              </a:rPr>
              <a:t>sklearn</a:t>
            </a:r>
            <a:r>
              <a:rPr lang="en" altLang="ja-JP" sz="1600" b="1" err="1">
                <a:solidFill>
                  <a:schemeClr val="tx1"/>
                </a:solidFill>
                <a:latin typeface="Courier New" panose="02070309020205020404" pitchFamily="49" charset="0"/>
              </a:rPr>
              <a:t>.</a:t>
            </a:r>
            <a:r>
              <a:rPr lang="en" altLang="ja-JP" sz="1600" b="1" u="sng" err="1">
                <a:solidFill>
                  <a:srgbClr val="0070C0"/>
                </a:solidFill>
                <a:latin typeface="Courier New" panose="02070309020205020404" pitchFamily="49" charset="0"/>
              </a:rPr>
              <a:t>metrics</a:t>
            </a:r>
            <a:r>
              <a:rPr lang="en" altLang="ja-JP" sz="1600" b="1">
                <a:solidFill>
                  <a:srgbClr val="0070C0"/>
                </a:solidFill>
                <a:latin typeface="Courier New" panose="02070309020205020404" pitchFamily="49" charset="0"/>
              </a:rPr>
              <a:t> </a:t>
            </a:r>
            <a:r>
              <a:rPr lang="en" altLang="ja-JP" sz="1600" b="1">
                <a:solidFill>
                  <a:srgbClr val="C586C0"/>
                </a:solidFill>
                <a:latin typeface="Courier New" panose="02070309020205020404" pitchFamily="49" charset="0"/>
              </a:rPr>
              <a:t>import</a:t>
            </a:r>
            <a:r>
              <a:rPr lang="en" altLang="ja-JP" sz="1600" b="1">
                <a:solidFill>
                  <a:srgbClr val="D4D4D4"/>
                </a:solidFill>
                <a:latin typeface="Courier New" panose="02070309020205020404" pitchFamily="49" charset="0"/>
              </a:rPr>
              <a:t> </a:t>
            </a:r>
            <a:r>
              <a:rPr lang="en" altLang="ja-JP" sz="1600" b="1" u="sng" err="1">
                <a:solidFill>
                  <a:srgbClr val="FF9300"/>
                </a:solidFill>
                <a:latin typeface="Courier New" panose="02070309020205020404" pitchFamily="49" charset="0"/>
              </a:rPr>
              <a:t>confusion_matrix</a:t>
            </a:r>
            <a:endParaRPr lang="en" altLang="ja-JP" sz="1600" b="1" u="sng">
              <a:solidFill>
                <a:srgbClr val="FF9300"/>
              </a:solidFill>
              <a:latin typeface="Courier New" panose="02070309020205020404" pitchFamily="49" charset="0"/>
            </a:endParaRPr>
          </a:p>
          <a:p>
            <a:pPr marL="17264" algn="l">
              <a:lnSpc>
                <a:spcPct val="130000"/>
              </a:lnSpc>
              <a:spcBef>
                <a:spcPts val="600"/>
              </a:spcBef>
            </a:pPr>
            <a:endParaRPr lang="en" altLang="ja-JP" sz="800" b="1" u="sng">
              <a:solidFill>
                <a:srgbClr val="FF9300"/>
              </a:solidFill>
              <a:latin typeface="Courier New" panose="02070309020205020404" pitchFamily="49" charset="0"/>
            </a:endParaRPr>
          </a:p>
          <a:p>
            <a:pPr marL="0" marR="0" indent="0" algn="l" defTabSz="825500" rtl="0" fontAlgn="auto" latinLnBrk="0" hangingPunct="0">
              <a:lnSpc>
                <a:spcPct val="130000"/>
              </a:lnSpc>
              <a:spcBef>
                <a:spcPts val="0"/>
              </a:spcBef>
              <a:spcAft>
                <a:spcPts val="0"/>
              </a:spcAft>
              <a:buClrTx/>
              <a:buSzTx/>
              <a:buFontTx/>
              <a:buNone/>
              <a:tabLst/>
            </a:pPr>
            <a:r>
              <a:rPr lang="ja-JP" altLang="en-US" sz="1600" b="1">
                <a:solidFill>
                  <a:schemeClr val="tx1"/>
                </a:solidFill>
                <a:latin typeface="Courier New" panose="02070309020205020404" pitchFamily="49" charset="0"/>
              </a:rPr>
              <a:t>● </a:t>
            </a:r>
            <a:r>
              <a:rPr kumimoji="0" lang="en-US" altLang="ja-JP" sz="1600" b="1" i="0" u="none" strike="noStrike" cap="none" spc="0" normalizeH="0" baseline="0" err="1">
                <a:ln>
                  <a:noFill/>
                </a:ln>
                <a:solidFill>
                  <a:schemeClr val="tx1"/>
                </a:solidFill>
                <a:effectLst/>
                <a:uFillTx/>
                <a:latin typeface="Courier New" panose="02070309020205020404" pitchFamily="49" charset="0"/>
                <a:cs typeface="Courier New" panose="02070309020205020404" pitchFamily="49" charset="0"/>
                <a:sym typeface="ヒラギノ角ゴ ProN W6"/>
              </a:rPr>
              <a:t>confusion_matrix</a:t>
            </a:r>
            <a:r>
              <a:rPr kumimoji="0" lang="en-US" altLang="ja-JP" sz="1600" b="1" i="0" u="none"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a:t>
            </a:r>
            <a:r>
              <a:rPr lang="ja-JP" altLang="en-US" sz="1600" b="1">
                <a:solidFill>
                  <a:schemeClr val="tx1"/>
                </a:solidFill>
                <a:latin typeface="Courier New" panose="02070309020205020404" pitchFamily="49" charset="0"/>
                <a:cs typeface="Courier New" panose="02070309020205020404" pitchFamily="49" charset="0"/>
              </a:rPr>
              <a:t>実際の分類</a:t>
            </a:r>
            <a:r>
              <a:rPr lang="en-US" altLang="ja-JP" sz="1600" b="1">
                <a:solidFill>
                  <a:schemeClr val="tx1"/>
                </a:solidFill>
                <a:latin typeface="Courier New" panose="02070309020205020404" pitchFamily="49" charset="0"/>
                <a:cs typeface="Courier New" panose="02070309020205020404" pitchFamily="49" charset="0"/>
              </a:rPr>
              <a:t>,</a:t>
            </a:r>
            <a:r>
              <a:rPr lang="ja-JP" altLang="en-US" sz="1600" b="1">
                <a:solidFill>
                  <a:schemeClr val="tx1"/>
                </a:solidFill>
                <a:latin typeface="Courier New" panose="02070309020205020404" pitchFamily="49" charset="0"/>
                <a:cs typeface="Courier New" panose="02070309020205020404" pitchFamily="49" charset="0"/>
              </a:rPr>
              <a:t>予測分類</a:t>
            </a:r>
            <a:r>
              <a:rPr kumimoji="0" lang="en-US" altLang="ja-JP" sz="1600" b="1" i="0" u="none"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,labels=[])</a:t>
            </a:r>
            <a:r>
              <a:rPr lang="ja-JP" altLang="en-US" sz="1600" b="1">
                <a:solidFill>
                  <a:schemeClr val="tx1"/>
                </a:solidFill>
                <a:latin typeface="Courier New" panose="02070309020205020404" pitchFamily="49" charset="0"/>
                <a:cs typeface="Courier New" panose="02070309020205020404" pitchFamily="49" charset="0"/>
              </a:rPr>
              <a:t>で混同行列を出力する。</a:t>
            </a:r>
            <a:r>
              <a:rPr lang="en-US" altLang="ja-JP" sz="1600" b="1">
                <a:solidFill>
                  <a:schemeClr val="tx1"/>
                </a:solidFill>
                <a:latin typeface="Courier New" panose="02070309020205020404" pitchFamily="49" charset="0"/>
                <a:cs typeface="Courier New" panose="02070309020205020404" pitchFamily="49" charset="0"/>
              </a:rPr>
              <a:t>labels</a:t>
            </a:r>
            <a:r>
              <a:rPr lang="ja-JP" altLang="en-US" sz="1600" b="1">
                <a:solidFill>
                  <a:schemeClr val="tx1"/>
                </a:solidFill>
                <a:latin typeface="Courier New" panose="02070309020205020404" pitchFamily="49" charset="0"/>
                <a:cs typeface="Courier New" panose="02070309020205020404" pitchFamily="49" charset="0"/>
              </a:rPr>
              <a:t>引数</a:t>
            </a:r>
            <a:r>
              <a:rPr lang="en-US" altLang="ja-JP" sz="1600" b="1">
                <a:solidFill>
                  <a:schemeClr val="tx1"/>
                </a:solidFill>
                <a:latin typeface="Courier New" panose="02070309020205020404" pitchFamily="49" charset="0"/>
                <a:cs typeface="Courier New" panose="02070309020205020404" pitchFamily="49" charset="0"/>
              </a:rPr>
              <a:t>=</a:t>
            </a:r>
            <a:r>
              <a:rPr lang="ja-JP" altLang="en-US" sz="1600" b="1">
                <a:solidFill>
                  <a:schemeClr val="tx1"/>
                </a:solidFill>
                <a:latin typeface="Courier New" panose="02070309020205020404" pitchFamily="49" charset="0"/>
                <a:cs typeface="Courier New" panose="02070309020205020404" pitchFamily="49" charset="0"/>
              </a:rPr>
              <a:t>で出力の順番</a:t>
            </a:r>
            <a:r>
              <a:rPr lang="en-US" altLang="ja-JP" sz="1600" b="1">
                <a:solidFill>
                  <a:schemeClr val="tx1"/>
                </a:solidFill>
                <a:latin typeface="Courier New" panose="02070309020205020404" pitchFamily="49" charset="0"/>
                <a:cs typeface="Courier New" panose="02070309020205020404" pitchFamily="49" charset="0"/>
              </a:rPr>
              <a:t>(1:</a:t>
            </a:r>
            <a:r>
              <a:rPr lang="ja-JP" altLang="en-US" sz="1600" b="1">
                <a:solidFill>
                  <a:schemeClr val="tx1"/>
                </a:solidFill>
                <a:latin typeface="Courier New" panose="02070309020205020404" pitchFamily="49" charset="0"/>
                <a:cs typeface="Courier New" panose="02070309020205020404" pitchFamily="49" charset="0"/>
              </a:rPr>
              <a:t>良性腫瘍、</a:t>
            </a:r>
            <a:r>
              <a:rPr lang="en-US" altLang="ja-JP" sz="1600" b="1">
                <a:solidFill>
                  <a:schemeClr val="tx1"/>
                </a:solidFill>
                <a:latin typeface="Courier New" panose="02070309020205020404" pitchFamily="49" charset="0"/>
                <a:cs typeface="Courier New" panose="02070309020205020404" pitchFamily="49" charset="0"/>
              </a:rPr>
              <a:t>0:</a:t>
            </a:r>
            <a:r>
              <a:rPr lang="ja-JP" altLang="en-US" sz="1600" b="1">
                <a:solidFill>
                  <a:schemeClr val="tx1"/>
                </a:solidFill>
                <a:latin typeface="Courier New" panose="02070309020205020404" pitchFamily="49" charset="0"/>
                <a:cs typeface="Courier New" panose="02070309020205020404" pitchFamily="49" charset="0"/>
              </a:rPr>
              <a:t>悪性腫瘍）を指定する</a:t>
            </a:r>
            <a:endParaRPr kumimoji="0" lang="en-US" altLang="ja-JP" sz="1600" b="1" i="0" u="none"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endParaRPr>
          </a:p>
        </p:txBody>
      </p:sp>
      <p:sp>
        <p:nvSpPr>
          <p:cNvPr id="5" name="テキスト ボックス 4">
            <a:extLst>
              <a:ext uri="{FF2B5EF4-FFF2-40B4-BE49-F238E27FC236}">
                <a16:creationId xmlns:a16="http://schemas.microsoft.com/office/drawing/2014/main" id="{8EEC331A-AA4B-0E8D-D50D-8A7D0537B9F8}"/>
              </a:ext>
            </a:extLst>
          </p:cNvPr>
          <p:cNvSpPr txBox="1"/>
          <p:nvPr/>
        </p:nvSpPr>
        <p:spPr>
          <a:xfrm>
            <a:off x="2951475" y="3306569"/>
            <a:ext cx="1179810" cy="318036"/>
          </a:xfrm>
          <a:prstGeom prst="rect">
            <a:avLst/>
          </a:prstGeom>
          <a:noFill/>
          <a:ln w="12700" cap="flat">
            <a:solidFill>
              <a:srgbClr val="C0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ja-JP" altLang="en-US" sz="1400" b="1">
                <a:latin typeface="Courier New" panose="02070309020205020404" pitchFamily="49" charset="0"/>
                <a:ea typeface="Meiryo" panose="020B0604030504040204" pitchFamily="34" charset="-128"/>
                <a:cs typeface="Courier New" panose="02070309020205020404" pitchFamily="49" charset="0"/>
              </a:rPr>
              <a:t>ライブラリ名</a:t>
            </a:r>
            <a:endParaRPr kumimoji="0" lang="ja-JP" altLang="en-US" sz="14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p:txBody>
      </p:sp>
      <p:sp>
        <p:nvSpPr>
          <p:cNvPr id="9" name="テキスト ボックス 8">
            <a:extLst>
              <a:ext uri="{FF2B5EF4-FFF2-40B4-BE49-F238E27FC236}">
                <a16:creationId xmlns:a16="http://schemas.microsoft.com/office/drawing/2014/main" id="{C0786BC8-7E8D-5107-C351-1D2B3D7039E1}"/>
              </a:ext>
            </a:extLst>
          </p:cNvPr>
          <p:cNvSpPr txBox="1"/>
          <p:nvPr/>
        </p:nvSpPr>
        <p:spPr>
          <a:xfrm>
            <a:off x="4171607" y="3304388"/>
            <a:ext cx="1179810" cy="318036"/>
          </a:xfrm>
          <a:prstGeom prst="rect">
            <a:avLst/>
          </a:prstGeom>
          <a:noFill/>
          <a:ln w="12700" cap="flat">
            <a:solidFill>
              <a:srgbClr val="0070C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ja-JP" altLang="en-US" sz="1400" b="1">
                <a:latin typeface="Courier New" panose="02070309020205020404" pitchFamily="49" charset="0"/>
                <a:ea typeface="Meiryo" panose="020B0604030504040204" pitchFamily="34" charset="-128"/>
                <a:cs typeface="Courier New" panose="02070309020205020404" pitchFamily="49" charset="0"/>
              </a:rPr>
              <a:t>モジュール名</a:t>
            </a:r>
            <a:endParaRPr kumimoji="0" lang="ja-JP" altLang="en-US" sz="14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p:txBody>
      </p:sp>
      <p:sp>
        <p:nvSpPr>
          <p:cNvPr id="12" name="テキスト ボックス 11">
            <a:extLst>
              <a:ext uri="{FF2B5EF4-FFF2-40B4-BE49-F238E27FC236}">
                <a16:creationId xmlns:a16="http://schemas.microsoft.com/office/drawing/2014/main" id="{492FF380-03C9-1AB0-0012-590A1D60F01E}"/>
              </a:ext>
            </a:extLst>
          </p:cNvPr>
          <p:cNvSpPr txBox="1"/>
          <p:nvPr/>
        </p:nvSpPr>
        <p:spPr>
          <a:xfrm>
            <a:off x="6650210" y="3304388"/>
            <a:ext cx="820738" cy="318036"/>
          </a:xfrm>
          <a:prstGeom prst="rect">
            <a:avLst/>
          </a:prstGeom>
          <a:noFill/>
          <a:ln w="12700" cap="flat">
            <a:solidFill>
              <a:srgbClr val="FF93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ja-JP" altLang="en-US" sz="1400" b="1">
                <a:latin typeface="Courier New" panose="02070309020205020404" pitchFamily="49" charset="0"/>
                <a:ea typeface="Meiryo" panose="020B0604030504040204" pitchFamily="34" charset="-128"/>
                <a:cs typeface="Courier New" panose="02070309020205020404" pitchFamily="49" charset="0"/>
              </a:rPr>
              <a:t>クラス名</a:t>
            </a:r>
            <a:endParaRPr kumimoji="0" lang="ja-JP" altLang="en-US" sz="1400" b="1" i="0" u="none"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p:txBody>
      </p:sp>
      <p:sp>
        <p:nvSpPr>
          <p:cNvPr id="14" name="①学習モデルの選択(今回は線形回帰)…">
            <a:extLst>
              <a:ext uri="{FF2B5EF4-FFF2-40B4-BE49-F238E27FC236}">
                <a16:creationId xmlns:a16="http://schemas.microsoft.com/office/drawing/2014/main" id="{4D92E9D9-16B6-9B13-21B4-7D637EC1CF9E}"/>
              </a:ext>
            </a:extLst>
          </p:cNvPr>
          <p:cNvSpPr txBox="1"/>
          <p:nvPr/>
        </p:nvSpPr>
        <p:spPr>
          <a:xfrm>
            <a:off x="0" y="543047"/>
            <a:ext cx="51603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4</a:t>
            </a:r>
            <a:r>
              <a:rPr lang="en-US" sz="2000" b="1">
                <a:latin typeface="Hiragino Maru Gothic ProN W4" panose="020F0400000000000000" pitchFamily="34" charset="-128"/>
                <a:ea typeface="Hiragino Maru Gothic ProN W4" panose="020F0400000000000000" pitchFamily="34" charset="-128"/>
              </a:rPr>
              <a:t>：予測を行う</a:t>
            </a:r>
          </a:p>
        </p:txBody>
      </p:sp>
      <p:sp>
        <p:nvSpPr>
          <p:cNvPr id="4" name="線形回帰で88歳の歯周病の歯の本数を予測する">
            <a:extLst>
              <a:ext uri="{FF2B5EF4-FFF2-40B4-BE49-F238E27FC236}">
                <a16:creationId xmlns:a16="http://schemas.microsoft.com/office/drawing/2014/main" id="{DC173320-B053-B0E3-817A-028B8E35FDE1}"/>
              </a:ext>
            </a:extLst>
          </p:cNvPr>
          <p:cNvSpPr txBox="1"/>
          <p:nvPr/>
        </p:nvSpPr>
        <p:spPr>
          <a:xfrm>
            <a:off x="265470" y="17372"/>
            <a:ext cx="3896941" cy="4693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7" name="①学習モデルの選択…">
            <a:extLst>
              <a:ext uri="{FF2B5EF4-FFF2-40B4-BE49-F238E27FC236}">
                <a16:creationId xmlns:a16="http://schemas.microsoft.com/office/drawing/2014/main" id="{F6C3F6E1-5B0D-C442-F7E8-EF43A725977C}"/>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solidFill>
                  <a:srgbClr val="FF0000"/>
                </a:solidFill>
              </a:rPr>
              <a:t>STEP4</a:t>
            </a:r>
            <a:r>
              <a:rPr lang="ja-JP" altLang="en-US" sz="1200">
                <a:solidFill>
                  <a:srgbClr val="FF0000"/>
                </a:solidFill>
              </a:rPr>
              <a:t>：予測を行う</a:t>
            </a:r>
            <a:endParaRPr lang="en-US" altLang="ja-JP" sz="1200">
              <a:solidFill>
                <a:srgbClr val="FF0000"/>
              </a:solidFill>
            </a:endParaRPr>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t>STEP6</a:t>
            </a:r>
            <a:r>
              <a:rPr lang="ja-JP" altLang="en-US" sz="1200"/>
              <a:t>：特徴量重要度の図示</a:t>
            </a:r>
          </a:p>
        </p:txBody>
      </p:sp>
      <p:pic>
        <p:nvPicPr>
          <p:cNvPr id="6" name="図 5" descr="グラフィカル ユーザー インターフェイス, アプリケーション&#10;&#10;自動的に生成された説明">
            <a:extLst>
              <a:ext uri="{FF2B5EF4-FFF2-40B4-BE49-F238E27FC236}">
                <a16:creationId xmlns:a16="http://schemas.microsoft.com/office/drawing/2014/main" id="{C6A4B377-705D-C094-F69D-9196B320E145}"/>
              </a:ext>
            </a:extLst>
          </p:cNvPr>
          <p:cNvPicPr>
            <a:picLocks noChangeAspect="1"/>
          </p:cNvPicPr>
          <p:nvPr/>
        </p:nvPicPr>
        <p:blipFill rotWithShape="1">
          <a:blip r:embed="rId3">
            <a:extLst>
              <a:ext uri="{28A0092B-C50C-407E-A947-70E740481C1C}">
                <a14:useLocalDpi xmlns:a14="http://schemas.microsoft.com/office/drawing/2010/main" val="0"/>
              </a:ext>
            </a:extLst>
          </a:blip>
          <a:srcRect l="56894" t="38942" r="22662" b="50252"/>
          <a:stretch/>
        </p:blipFill>
        <p:spPr>
          <a:xfrm>
            <a:off x="635617" y="2753714"/>
            <a:ext cx="2286639" cy="679856"/>
          </a:xfrm>
          <a:prstGeom prst="rect">
            <a:avLst/>
          </a:prstGeom>
        </p:spPr>
      </p:pic>
    </p:spTree>
    <p:extLst>
      <p:ext uri="{BB962C8B-B14F-4D97-AF65-F5344CB8AC3E}">
        <p14:creationId xmlns:p14="http://schemas.microsoft.com/office/powerpoint/2010/main" val="1263340491"/>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四角形"/>
          <p:cNvSpPr/>
          <p:nvPr/>
        </p:nvSpPr>
        <p:spPr>
          <a:xfrm>
            <a:off x="5851" y="-1976"/>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11" name="スライド番号プレースホルダー 10">
            <a:extLst>
              <a:ext uri="{FF2B5EF4-FFF2-40B4-BE49-F238E27FC236}">
                <a16:creationId xmlns:a16="http://schemas.microsoft.com/office/drawing/2014/main" id="{3AD024A2-EE4D-C985-E017-E78C5C532FC7}"/>
              </a:ext>
            </a:extLst>
          </p:cNvPr>
          <p:cNvSpPr>
            <a:spLocks noGrp="1"/>
          </p:cNvSpPr>
          <p:nvPr>
            <p:ph type="sldNum" sz="quarter" idx="2"/>
          </p:nvPr>
        </p:nvSpPr>
        <p:spPr/>
        <p:txBody>
          <a:bodyPr/>
          <a:lstStyle/>
          <a:p>
            <a:fld id="{86CB4B4D-7CA3-9044-876B-883B54F8677D}" type="slidenum">
              <a:rPr lang="en-US" altLang="ja-JP" smtClean="0"/>
              <a:t>24</a:t>
            </a:fld>
            <a:endParaRPr lang="ja-JP" altLang="en-US"/>
          </a:p>
        </p:txBody>
      </p:sp>
      <p:sp>
        <p:nvSpPr>
          <p:cNvPr id="17" name="下矢印 16">
            <a:extLst>
              <a:ext uri="{FF2B5EF4-FFF2-40B4-BE49-F238E27FC236}">
                <a16:creationId xmlns:a16="http://schemas.microsoft.com/office/drawing/2014/main" id="{CEC7FC9F-81D3-3D26-C170-BC97761F791D}"/>
              </a:ext>
            </a:extLst>
          </p:cNvPr>
          <p:cNvSpPr/>
          <p:nvPr/>
        </p:nvSpPr>
        <p:spPr>
          <a:xfrm rot="16200000" flipH="1">
            <a:off x="797404" y="2240748"/>
            <a:ext cx="438265" cy="391862"/>
          </a:xfrm>
          <a:prstGeom prst="downArrow">
            <a:avLst/>
          </a:prstGeom>
          <a:solidFill>
            <a:srgbClr val="C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graphicFrame>
        <p:nvGraphicFramePr>
          <p:cNvPr id="7" name="表 4">
            <a:extLst>
              <a:ext uri="{FF2B5EF4-FFF2-40B4-BE49-F238E27FC236}">
                <a16:creationId xmlns:a16="http://schemas.microsoft.com/office/drawing/2014/main" id="{2735EBC5-4E5D-EB6A-0E0C-3850C1778E71}"/>
              </a:ext>
            </a:extLst>
          </p:cNvPr>
          <p:cNvGraphicFramePr>
            <a:graphicFrameLocks noGrp="1"/>
          </p:cNvGraphicFramePr>
          <p:nvPr>
            <p:extLst>
              <p:ext uri="{D42A27DB-BD31-4B8C-83A1-F6EECF244321}">
                <p14:modId xmlns:p14="http://schemas.microsoft.com/office/powerpoint/2010/main" val="44908017"/>
              </p:ext>
            </p:extLst>
          </p:nvPr>
        </p:nvGraphicFramePr>
        <p:xfrm>
          <a:off x="1539260" y="2092722"/>
          <a:ext cx="5045919" cy="2452400"/>
        </p:xfrm>
        <a:graphic>
          <a:graphicData uri="http://schemas.openxmlformats.org/drawingml/2006/table">
            <a:tbl>
              <a:tblPr firstRow="1" bandRow="1">
                <a:tableStyleId>{5940675A-B579-460E-94D1-54222C63F5DA}</a:tableStyleId>
              </a:tblPr>
              <a:tblGrid>
                <a:gridCol w="569239">
                  <a:extLst>
                    <a:ext uri="{9D8B030D-6E8A-4147-A177-3AD203B41FA5}">
                      <a16:colId xmlns:a16="http://schemas.microsoft.com/office/drawing/2014/main" val="372706925"/>
                    </a:ext>
                  </a:extLst>
                </a:gridCol>
                <a:gridCol w="1176951">
                  <a:extLst>
                    <a:ext uri="{9D8B030D-6E8A-4147-A177-3AD203B41FA5}">
                      <a16:colId xmlns:a16="http://schemas.microsoft.com/office/drawing/2014/main" val="905942125"/>
                    </a:ext>
                  </a:extLst>
                </a:gridCol>
                <a:gridCol w="1648173">
                  <a:extLst>
                    <a:ext uri="{9D8B030D-6E8A-4147-A177-3AD203B41FA5}">
                      <a16:colId xmlns:a16="http://schemas.microsoft.com/office/drawing/2014/main" val="3956899900"/>
                    </a:ext>
                  </a:extLst>
                </a:gridCol>
                <a:gridCol w="1651556">
                  <a:extLst>
                    <a:ext uri="{9D8B030D-6E8A-4147-A177-3AD203B41FA5}">
                      <a16:colId xmlns:a16="http://schemas.microsoft.com/office/drawing/2014/main" val="2805709002"/>
                    </a:ext>
                  </a:extLst>
                </a:gridCol>
              </a:tblGrid>
              <a:tr h="443292">
                <a:tc rowSpan="2" gridSpan="2">
                  <a:txBody>
                    <a:bodyPr/>
                    <a:lstStyle/>
                    <a:p>
                      <a:endParaRPr kumimoji="1" lang="ja-JP" altLang="en-US" sz="1500"/>
                    </a:p>
                  </a:txBody>
                  <a:tcPr marL="34290" marR="34290" marT="17145" marB="17145" anchor="ctr"/>
                </a:tc>
                <a:tc rowSpan="2" hMerge="1">
                  <a:txBody>
                    <a:bodyPr/>
                    <a:lstStyle/>
                    <a:p>
                      <a:endParaRPr kumimoji="1" lang="ja-JP" altLang="en-US"/>
                    </a:p>
                  </a:txBody>
                  <a:tcPr/>
                </a:tc>
                <a:tc gridSpan="2">
                  <a:txBody>
                    <a:bodyPr/>
                    <a:lstStyle/>
                    <a:p>
                      <a:r>
                        <a:rPr kumimoji="1" lang="ja-JP" altLang="en-US" sz="1500"/>
                        <a:t>予測結果</a:t>
                      </a:r>
                    </a:p>
                  </a:txBody>
                  <a:tcPr marL="34290" marR="34290" marT="17145" marB="17145" anchor="ctr"/>
                </a:tc>
                <a:tc hMerge="1">
                  <a:txBody>
                    <a:bodyPr/>
                    <a:lstStyle/>
                    <a:p>
                      <a:endParaRPr kumimoji="1" lang="ja-JP" altLang="en-US"/>
                    </a:p>
                  </a:txBody>
                  <a:tcPr/>
                </a:tc>
                <a:extLst>
                  <a:ext uri="{0D108BD9-81ED-4DB2-BD59-A6C34878D82A}">
                    <a16:rowId xmlns:a16="http://schemas.microsoft.com/office/drawing/2014/main" val="148061855"/>
                  </a:ext>
                </a:extLst>
              </a:tr>
              <a:tr h="536928">
                <a:tc gridSpan="2" vMerge="1">
                  <a:txBody>
                    <a:bodyPr/>
                    <a:lstStyle/>
                    <a:p>
                      <a:endParaRPr kumimoji="1" lang="ja-JP" altLang="en-US"/>
                    </a:p>
                  </a:txBody>
                  <a:tcPr/>
                </a:tc>
                <a:tc hMerge="1" vMerge="1">
                  <a:txBody>
                    <a:bodyPr/>
                    <a:lstStyle/>
                    <a:p>
                      <a:endParaRPr kumimoji="1" lang="ja-JP" altLang="en-US"/>
                    </a:p>
                  </a:txBody>
                  <a:tcPr/>
                </a:tc>
                <a:tc>
                  <a:txBody>
                    <a:bodyPr/>
                    <a:lstStyle/>
                    <a:p>
                      <a:r>
                        <a:rPr kumimoji="1" lang="en-US" altLang="ja-JP" sz="1500" dirty="0"/>
                        <a:t>Positive</a:t>
                      </a:r>
                    </a:p>
                    <a:p>
                      <a:r>
                        <a:rPr kumimoji="1" lang="en-US" altLang="ja-JP" sz="1500" dirty="0"/>
                        <a:t>(1:</a:t>
                      </a:r>
                      <a:r>
                        <a:rPr kumimoji="1" lang="ja-JP" altLang="en-US" sz="1500"/>
                        <a:t>良性腫瘍</a:t>
                      </a:r>
                      <a:r>
                        <a:rPr kumimoji="1" lang="en-US" altLang="ja-JP" sz="1500" dirty="0"/>
                        <a:t>)</a:t>
                      </a:r>
                    </a:p>
                  </a:txBody>
                  <a:tcPr marL="34290" marR="34290" marT="17145" marB="17145" anchor="ctr"/>
                </a:tc>
                <a:tc>
                  <a:txBody>
                    <a:bodyPr/>
                    <a:lstStyle/>
                    <a:p>
                      <a:r>
                        <a:rPr kumimoji="1" lang="en-US" altLang="ja-JP" sz="1500" dirty="0"/>
                        <a:t>Negative</a:t>
                      </a:r>
                    </a:p>
                    <a:p>
                      <a:r>
                        <a:rPr kumimoji="1" lang="en-US" altLang="ja-JP" sz="1500" dirty="0"/>
                        <a:t>(0:</a:t>
                      </a:r>
                      <a:r>
                        <a:rPr kumimoji="1" lang="ja-JP" altLang="en-US" sz="1500"/>
                        <a:t>悪性腫瘍</a:t>
                      </a:r>
                      <a:r>
                        <a:rPr kumimoji="1" lang="en-US" altLang="ja-JP" sz="1500" dirty="0"/>
                        <a:t>)</a:t>
                      </a:r>
                      <a:endParaRPr kumimoji="1" lang="ja-JP" altLang="en-US" sz="1500"/>
                    </a:p>
                  </a:txBody>
                  <a:tcPr marL="34290" marR="34290" marT="17145" marB="17145" anchor="ctr"/>
                </a:tc>
                <a:extLst>
                  <a:ext uri="{0D108BD9-81ED-4DB2-BD59-A6C34878D82A}">
                    <a16:rowId xmlns:a16="http://schemas.microsoft.com/office/drawing/2014/main" val="4269899187"/>
                  </a:ext>
                </a:extLst>
              </a:tr>
              <a:tr h="769421">
                <a:tc rowSpan="2">
                  <a:txBody>
                    <a:bodyPr/>
                    <a:lstStyle/>
                    <a:p>
                      <a:r>
                        <a:rPr kumimoji="1" lang="ja-JP" altLang="en-US" sz="1500"/>
                        <a:t>実際の</a:t>
                      </a:r>
                      <a:endParaRPr kumimoji="1" lang="en-US" altLang="ja-JP" sz="1500"/>
                    </a:p>
                    <a:p>
                      <a:r>
                        <a:rPr kumimoji="1" lang="ja-JP" altLang="en-US" sz="1500"/>
                        <a:t>分類結果</a:t>
                      </a:r>
                    </a:p>
                  </a:txBody>
                  <a:tcPr marL="34290" marR="34290" marT="17145" marB="17145" anchor="ctr"/>
                </a:tc>
                <a:tc>
                  <a:txBody>
                    <a:bodyPr/>
                    <a:lstStyle/>
                    <a:p>
                      <a:r>
                        <a:rPr kumimoji="1" lang="en-US" altLang="ja-JP" sz="1500" dirty="0"/>
                        <a:t>Positive</a:t>
                      </a:r>
                    </a:p>
                    <a:p>
                      <a:r>
                        <a:rPr kumimoji="1" lang="en-US" altLang="ja-JP" sz="1500" dirty="0"/>
                        <a:t>(1:</a:t>
                      </a:r>
                      <a:r>
                        <a:rPr kumimoji="1" lang="ja-JP" altLang="en-US" sz="1500"/>
                        <a:t>良性腫瘍</a:t>
                      </a:r>
                      <a:r>
                        <a:rPr kumimoji="1" lang="en-US" altLang="ja-JP" sz="1500" dirty="0"/>
                        <a:t>)</a:t>
                      </a:r>
                    </a:p>
                  </a:txBody>
                  <a:tcPr marL="34290" marR="34290" marT="17145" marB="17145" anchor="ctr"/>
                </a:tc>
                <a:tc>
                  <a:txBody>
                    <a:bodyPr/>
                    <a:lstStyle/>
                    <a:p>
                      <a:r>
                        <a:rPr kumimoji="1" lang="ja-JP" altLang="en-US" sz="1100"/>
                        <a:t>真陽性</a:t>
                      </a:r>
                      <a:r>
                        <a:rPr kumimoji="1" lang="en-US" altLang="ja-JP" sz="1100"/>
                        <a:t>True Positive</a:t>
                      </a:r>
                    </a:p>
                    <a:p>
                      <a:r>
                        <a:rPr kumimoji="1" lang="en-US" altLang="ja-JP" sz="1600" b="1">
                          <a:solidFill>
                            <a:srgbClr val="C00000"/>
                          </a:solidFill>
                          <a:latin typeface="Meiryo" panose="020B0604030504040204" pitchFamily="34" charset="-128"/>
                          <a:ea typeface="Meiryo" panose="020B0604030504040204" pitchFamily="34" charset="-128"/>
                        </a:rPr>
                        <a:t>104</a:t>
                      </a:r>
                    </a:p>
                  </a:txBody>
                  <a:tcPr marL="34290" marR="34290" marT="17145" marB="17145" anchor="ctr">
                    <a:solidFill>
                      <a:schemeClr val="accent2">
                        <a:lumMod val="20000"/>
                        <a:lumOff val="80000"/>
                      </a:schemeClr>
                    </a:solidFill>
                  </a:tcPr>
                </a:tc>
                <a:tc>
                  <a:txBody>
                    <a:bodyPr/>
                    <a:lstStyle/>
                    <a:p>
                      <a:r>
                        <a:rPr kumimoji="1" lang="ja-JP" altLang="en-US" sz="1100"/>
                        <a:t>偽陰性</a:t>
                      </a:r>
                      <a:r>
                        <a:rPr kumimoji="1" lang="en-US" altLang="ja-JP" sz="1100"/>
                        <a:t>False Negative</a:t>
                      </a:r>
                    </a:p>
                    <a:p>
                      <a:r>
                        <a:rPr kumimoji="1" lang="en-US" altLang="ja-JP" sz="1600" b="1">
                          <a:solidFill>
                            <a:srgbClr val="C00000"/>
                          </a:solidFill>
                          <a:latin typeface="Meiryo" panose="020B0604030504040204" pitchFamily="34" charset="-128"/>
                          <a:ea typeface="Meiryo" panose="020B0604030504040204" pitchFamily="34" charset="-128"/>
                        </a:rPr>
                        <a:t>4</a:t>
                      </a:r>
                      <a:endParaRPr kumimoji="1" lang="ja-JP" altLang="en-US" sz="1600" b="1">
                        <a:solidFill>
                          <a:srgbClr val="C00000"/>
                        </a:solidFill>
                        <a:latin typeface="Meiryo" panose="020B0604030504040204" pitchFamily="34" charset="-128"/>
                        <a:ea typeface="Meiryo" panose="020B0604030504040204" pitchFamily="34" charset="-128"/>
                      </a:endParaRPr>
                    </a:p>
                  </a:txBody>
                  <a:tcPr marL="34290" marR="34290" marT="17145" marB="17145" anchor="ctr">
                    <a:solidFill>
                      <a:schemeClr val="bg1"/>
                    </a:solidFill>
                  </a:tcPr>
                </a:tc>
                <a:extLst>
                  <a:ext uri="{0D108BD9-81ED-4DB2-BD59-A6C34878D82A}">
                    <a16:rowId xmlns:a16="http://schemas.microsoft.com/office/drawing/2014/main" val="3120586775"/>
                  </a:ext>
                </a:extLst>
              </a:tr>
              <a:tr h="702759">
                <a:tc vMerge="1">
                  <a:txBody>
                    <a:bodyPr/>
                    <a:lstStyle/>
                    <a:p>
                      <a:endParaRPr kumimoji="1" lang="ja-JP" altLang="en-US"/>
                    </a:p>
                  </a:txBody>
                  <a:tcPr/>
                </a:tc>
                <a:tc>
                  <a:txBody>
                    <a:bodyPr/>
                    <a:lstStyle/>
                    <a:p>
                      <a:r>
                        <a:rPr kumimoji="1" lang="en-US" altLang="ja-JP" sz="1500" dirty="0"/>
                        <a:t>Negative</a:t>
                      </a:r>
                    </a:p>
                    <a:p>
                      <a:r>
                        <a:rPr kumimoji="1" lang="en-US" altLang="ja-JP" sz="1500" dirty="0"/>
                        <a:t>(0:</a:t>
                      </a:r>
                      <a:r>
                        <a:rPr kumimoji="1" lang="ja-JP" altLang="en-US" sz="1500"/>
                        <a:t>悪性腫瘍</a:t>
                      </a:r>
                      <a:r>
                        <a:rPr kumimoji="1" lang="en-US" altLang="ja-JP" sz="1500" dirty="0"/>
                        <a:t>)</a:t>
                      </a:r>
                      <a:endParaRPr kumimoji="1" lang="ja-JP" altLang="en-US" sz="1500"/>
                    </a:p>
                  </a:txBody>
                  <a:tcPr marL="34290" marR="34290" marT="17145" marB="17145" anchor="ctr"/>
                </a:tc>
                <a:tc>
                  <a:txBody>
                    <a:bodyPr/>
                    <a:lstStyle/>
                    <a:p>
                      <a:r>
                        <a:rPr kumimoji="1" lang="ja-JP" altLang="en-US" sz="1100"/>
                        <a:t>偽陽性</a:t>
                      </a:r>
                      <a:r>
                        <a:rPr kumimoji="1" lang="en-US" altLang="ja-JP" sz="1100" dirty="0"/>
                        <a:t>False Positive</a:t>
                      </a:r>
                    </a:p>
                    <a:p>
                      <a:r>
                        <a:rPr kumimoji="1" lang="en-US" altLang="ja-JP" sz="1600" b="1" dirty="0">
                          <a:solidFill>
                            <a:srgbClr val="C00000"/>
                          </a:solidFill>
                          <a:latin typeface="Meiryo" panose="020B0604030504040204" pitchFamily="34" charset="-128"/>
                          <a:ea typeface="Meiryo" panose="020B0604030504040204" pitchFamily="34" charset="-128"/>
                        </a:rPr>
                        <a:t>3</a:t>
                      </a:r>
                      <a:endParaRPr kumimoji="1" lang="ja-JP" altLang="en-US" sz="1600" b="1">
                        <a:solidFill>
                          <a:srgbClr val="C00000"/>
                        </a:solidFill>
                        <a:latin typeface="Meiryo" panose="020B0604030504040204" pitchFamily="34" charset="-128"/>
                        <a:ea typeface="Meiryo" panose="020B0604030504040204" pitchFamily="34" charset="-128"/>
                      </a:endParaRPr>
                    </a:p>
                  </a:txBody>
                  <a:tcPr marL="34290" marR="34290" marT="17145" marB="17145" anchor="ctr">
                    <a:solidFill>
                      <a:schemeClr val="bg1"/>
                    </a:solidFill>
                  </a:tcPr>
                </a:tc>
                <a:tc>
                  <a:txBody>
                    <a:bodyPr/>
                    <a:lstStyle/>
                    <a:p>
                      <a:r>
                        <a:rPr kumimoji="1" lang="ja-JP" altLang="en-US" sz="1100"/>
                        <a:t>真陰性</a:t>
                      </a:r>
                      <a:r>
                        <a:rPr kumimoji="1" lang="en-US" altLang="ja-JP" sz="1100" dirty="0"/>
                        <a:t>True Negative</a:t>
                      </a:r>
                    </a:p>
                    <a:p>
                      <a:r>
                        <a:rPr kumimoji="1" lang="en-US" altLang="ja-JP" sz="1600" b="1" dirty="0">
                          <a:solidFill>
                            <a:srgbClr val="C00000"/>
                          </a:solidFill>
                          <a:latin typeface="Meiryo" panose="020B0604030504040204" pitchFamily="34" charset="-128"/>
                          <a:ea typeface="Meiryo" panose="020B0604030504040204" pitchFamily="34" charset="-128"/>
                        </a:rPr>
                        <a:t>60</a:t>
                      </a:r>
                      <a:endParaRPr kumimoji="1" lang="ja-JP" altLang="en-US" sz="1600" b="1">
                        <a:solidFill>
                          <a:srgbClr val="C00000"/>
                        </a:solidFill>
                        <a:latin typeface="Meiryo" panose="020B0604030504040204" pitchFamily="34" charset="-128"/>
                        <a:ea typeface="Meiryo" panose="020B0604030504040204" pitchFamily="34" charset="-128"/>
                      </a:endParaRPr>
                    </a:p>
                  </a:txBody>
                  <a:tcPr marL="34290" marR="34290" marT="17145" marB="17145" anchor="ctr">
                    <a:solidFill>
                      <a:schemeClr val="accent2">
                        <a:lumMod val="20000"/>
                        <a:lumOff val="80000"/>
                      </a:schemeClr>
                    </a:solidFill>
                  </a:tcPr>
                </a:tc>
                <a:extLst>
                  <a:ext uri="{0D108BD9-81ED-4DB2-BD59-A6C34878D82A}">
                    <a16:rowId xmlns:a16="http://schemas.microsoft.com/office/drawing/2014/main" val="2267289742"/>
                  </a:ext>
                </a:extLst>
              </a:tr>
            </a:tbl>
          </a:graphicData>
        </a:graphic>
      </p:graphicFrame>
      <p:sp>
        <p:nvSpPr>
          <p:cNvPr id="6" name="右矢印 5">
            <a:extLst>
              <a:ext uri="{FF2B5EF4-FFF2-40B4-BE49-F238E27FC236}">
                <a16:creationId xmlns:a16="http://schemas.microsoft.com/office/drawing/2014/main" id="{1D0A79A7-EF4B-CA31-D176-2BDBA2E37A48}"/>
              </a:ext>
            </a:extLst>
          </p:cNvPr>
          <p:cNvSpPr/>
          <p:nvPr/>
        </p:nvSpPr>
        <p:spPr>
          <a:xfrm>
            <a:off x="8135297" y="4632450"/>
            <a:ext cx="748379" cy="427970"/>
          </a:xfrm>
          <a:prstGeom prst="rightArrow">
            <a:avLst/>
          </a:prstGeom>
          <a:noFill/>
          <a:ln w="22225" cap="flat">
            <a:solidFill>
              <a:schemeClr val="tx1">
                <a:lumMod val="95000"/>
                <a:lumOff val="5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1400" b="1" i="0" u="none" strike="noStrike" cap="none" spc="0" normalizeH="0" baseline="0" err="1">
                <a:ln>
                  <a:noFill/>
                </a:ln>
                <a:solidFill>
                  <a:schemeClr val="tx1"/>
                </a:solidFill>
                <a:effectLst/>
                <a:uFillTx/>
                <a:latin typeface="+mn-lt"/>
                <a:ea typeface="+mn-ea"/>
                <a:cs typeface="+mn-cs"/>
                <a:sym typeface="ヒラギノ角ゴ ProN W3"/>
              </a:rPr>
              <a:t>colab</a:t>
            </a:r>
            <a:endParaRPr kumimoji="0" lang="ja-JP" altLang="en-US" sz="1400" b="1" i="0" u="none" strike="noStrike" cap="none" spc="0" normalizeH="0" baseline="0">
              <a:ln>
                <a:noFill/>
              </a:ln>
              <a:solidFill>
                <a:schemeClr val="tx1"/>
              </a:solidFill>
              <a:effectLst/>
              <a:uFillTx/>
              <a:latin typeface="+mn-lt"/>
              <a:ea typeface="+mn-ea"/>
              <a:cs typeface="+mn-cs"/>
              <a:sym typeface="ヒラギノ角ゴ ProN W3"/>
            </a:endParaRPr>
          </a:p>
        </p:txBody>
      </p:sp>
      <p:sp>
        <p:nvSpPr>
          <p:cNvPr id="3" name="線形回帰で88歳の歯周病の歯の本数を予測する">
            <a:extLst>
              <a:ext uri="{FF2B5EF4-FFF2-40B4-BE49-F238E27FC236}">
                <a16:creationId xmlns:a16="http://schemas.microsoft.com/office/drawing/2014/main" id="{87A78EE8-5985-B050-6A8D-0FB359459F8C}"/>
              </a:ext>
            </a:extLst>
          </p:cNvPr>
          <p:cNvSpPr txBox="1"/>
          <p:nvPr/>
        </p:nvSpPr>
        <p:spPr>
          <a:xfrm>
            <a:off x="265470" y="17372"/>
            <a:ext cx="3896941" cy="4693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8" name="①学習モデルの選択(今回は線形回帰)…">
            <a:extLst>
              <a:ext uri="{FF2B5EF4-FFF2-40B4-BE49-F238E27FC236}">
                <a16:creationId xmlns:a16="http://schemas.microsoft.com/office/drawing/2014/main" id="{7DD2E389-1A73-2E9D-FC82-097A810629ED}"/>
              </a:ext>
            </a:extLst>
          </p:cNvPr>
          <p:cNvSpPr txBox="1"/>
          <p:nvPr/>
        </p:nvSpPr>
        <p:spPr>
          <a:xfrm>
            <a:off x="0" y="543047"/>
            <a:ext cx="51603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4</a:t>
            </a:r>
            <a:r>
              <a:rPr lang="en-US" sz="2000" b="1">
                <a:latin typeface="Hiragino Maru Gothic ProN W4" panose="020F0400000000000000" pitchFamily="34" charset="-128"/>
                <a:ea typeface="Hiragino Maru Gothic ProN W4" panose="020F0400000000000000" pitchFamily="34" charset="-128"/>
              </a:rPr>
              <a:t>：予測を行う</a:t>
            </a:r>
          </a:p>
        </p:txBody>
      </p:sp>
      <p:sp>
        <p:nvSpPr>
          <p:cNvPr id="12" name="①学習モデルの選択…">
            <a:extLst>
              <a:ext uri="{FF2B5EF4-FFF2-40B4-BE49-F238E27FC236}">
                <a16:creationId xmlns:a16="http://schemas.microsoft.com/office/drawing/2014/main" id="{61F200B8-5D1B-F62B-8365-350C25234312}"/>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solidFill>
                  <a:srgbClr val="FF0000"/>
                </a:solidFill>
              </a:rPr>
              <a:t>STEP4</a:t>
            </a:r>
            <a:r>
              <a:rPr lang="ja-JP" altLang="en-US" sz="1200">
                <a:solidFill>
                  <a:srgbClr val="FF0000"/>
                </a:solidFill>
              </a:rPr>
              <a:t>：予測を行う</a:t>
            </a:r>
            <a:endParaRPr lang="en-US" altLang="ja-JP" sz="1200">
              <a:solidFill>
                <a:srgbClr val="FF0000"/>
              </a:solidFill>
            </a:endParaRPr>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t>STEP6</a:t>
            </a:r>
            <a:r>
              <a:rPr lang="ja-JP" altLang="en-US" sz="1200"/>
              <a:t>：特徴量重要度の図示</a:t>
            </a:r>
          </a:p>
        </p:txBody>
      </p:sp>
      <p:pic>
        <p:nvPicPr>
          <p:cNvPr id="4" name="図 3" descr="グラフィカル ユーザー インターフェイス, アプリケーション&#10;&#10;自動的に生成された説明">
            <a:extLst>
              <a:ext uri="{FF2B5EF4-FFF2-40B4-BE49-F238E27FC236}">
                <a16:creationId xmlns:a16="http://schemas.microsoft.com/office/drawing/2014/main" id="{8916A5A2-6E3C-914F-AC98-50EBBA20D771}"/>
              </a:ext>
            </a:extLst>
          </p:cNvPr>
          <p:cNvPicPr>
            <a:picLocks noChangeAspect="1"/>
          </p:cNvPicPr>
          <p:nvPr/>
        </p:nvPicPr>
        <p:blipFill rotWithShape="1">
          <a:blip r:embed="rId3">
            <a:extLst>
              <a:ext uri="{28A0092B-C50C-407E-A947-70E740481C1C}">
                <a14:useLocalDpi xmlns:a14="http://schemas.microsoft.com/office/drawing/2010/main" val="0"/>
              </a:ext>
            </a:extLst>
          </a:blip>
          <a:srcRect l="56894" t="38942" r="22662" b="50252"/>
          <a:stretch/>
        </p:blipFill>
        <p:spPr>
          <a:xfrm>
            <a:off x="820605" y="1084454"/>
            <a:ext cx="2610906" cy="776266"/>
          </a:xfrm>
          <a:prstGeom prst="rect">
            <a:avLst/>
          </a:prstGeom>
        </p:spPr>
      </p:pic>
    </p:spTree>
    <p:extLst>
      <p:ext uri="{BB962C8B-B14F-4D97-AF65-F5344CB8AC3E}">
        <p14:creationId xmlns:p14="http://schemas.microsoft.com/office/powerpoint/2010/main" val="252910291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四角形"/>
          <p:cNvSpPr/>
          <p:nvPr/>
        </p:nvSpPr>
        <p:spPr>
          <a:xfrm>
            <a:off x="5851" y="-1976"/>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59" name="print(model2.score(x2_test, y2_test))"/>
          <p:cNvSpPr txBox="1"/>
          <p:nvPr/>
        </p:nvSpPr>
        <p:spPr>
          <a:xfrm>
            <a:off x="640817" y="1606671"/>
            <a:ext cx="6096588" cy="544456"/>
          </a:xfrm>
          <a:prstGeom prst="rect">
            <a:avLst/>
          </a:prstGeom>
          <a:ln w="25400">
            <a:solidFill>
              <a:schemeClr val="accent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21500" tIns="54000" rIns="40500" bIns="108000" anchor="ctr">
            <a:spAutoFit/>
          </a:bodyPr>
          <a:lstStyle>
            <a:lvl1pPr>
              <a:defRPr sz="4600">
                <a:latin typeface="+mn-lt"/>
                <a:ea typeface="+mn-ea"/>
                <a:cs typeface="+mn-cs"/>
                <a:sym typeface="ヒラギノ角ゴ ProN W3"/>
              </a:defRPr>
            </a:lvl1pPr>
          </a:lstStyle>
          <a:p>
            <a:pPr marL="225028" indent="-190500" algn="l">
              <a:lnSpc>
                <a:spcPct val="150000"/>
              </a:lnSpc>
            </a:pPr>
            <a:r>
              <a:rPr lang="en" altLang="ja-JP" sz="1800" b="1">
                <a:solidFill>
                  <a:schemeClr val="accent4">
                    <a:lumMod val="75000"/>
                  </a:schemeClr>
                </a:solidFill>
                <a:latin typeface="Courier New" panose="02070309020205020404" pitchFamily="49" charset="0"/>
              </a:rPr>
              <a:t>print</a:t>
            </a:r>
            <a:r>
              <a:rPr lang="en" altLang="ja-JP" sz="1800" b="1">
                <a:solidFill>
                  <a:schemeClr val="accent1">
                    <a:lumMod val="75000"/>
                  </a:schemeClr>
                </a:solidFill>
                <a:latin typeface="Courier New" panose="02070309020205020404" pitchFamily="49" charset="0"/>
              </a:rPr>
              <a:t>(</a:t>
            </a:r>
            <a:r>
              <a:rPr lang="en" altLang="ja-JP" sz="1800" b="1" err="1">
                <a:solidFill>
                  <a:schemeClr val="tx1"/>
                </a:solidFill>
                <a:latin typeface="Courier New" panose="02070309020205020404" pitchFamily="49" charset="0"/>
              </a:rPr>
              <a:t>model_forest.score</a:t>
            </a:r>
            <a:r>
              <a:rPr lang="en" altLang="ja-JP" sz="1800" b="1">
                <a:solidFill>
                  <a:srgbClr val="00B050"/>
                </a:solidFill>
                <a:latin typeface="Courier New" panose="02070309020205020404" pitchFamily="49" charset="0"/>
              </a:rPr>
              <a:t>(</a:t>
            </a:r>
            <a:r>
              <a:rPr lang="en" altLang="ja-JP" sz="1800" b="1" err="1">
                <a:solidFill>
                  <a:schemeClr val="tx1"/>
                </a:solidFill>
                <a:latin typeface="Courier New" panose="02070309020205020404" pitchFamily="49" charset="0"/>
              </a:rPr>
              <a:t>x_test</a:t>
            </a:r>
            <a:r>
              <a:rPr lang="en" altLang="ja-JP" sz="1800" b="1">
                <a:solidFill>
                  <a:schemeClr val="tx1"/>
                </a:solidFill>
                <a:latin typeface="Courier New" panose="02070309020205020404" pitchFamily="49" charset="0"/>
              </a:rPr>
              <a:t>, </a:t>
            </a:r>
            <a:r>
              <a:rPr lang="en" altLang="ja-JP" sz="1800" b="1" err="1">
                <a:solidFill>
                  <a:schemeClr val="tx1"/>
                </a:solidFill>
                <a:latin typeface="Courier New" panose="02070309020205020404" pitchFamily="49" charset="0"/>
              </a:rPr>
              <a:t>y_test</a:t>
            </a:r>
            <a:r>
              <a:rPr lang="en" altLang="ja-JP" sz="1800" b="1">
                <a:solidFill>
                  <a:srgbClr val="00B050"/>
                </a:solidFill>
                <a:latin typeface="Courier New" panose="02070309020205020404" pitchFamily="49" charset="0"/>
              </a:rPr>
              <a:t>)</a:t>
            </a:r>
            <a:r>
              <a:rPr lang="en" altLang="ja-JP" sz="1800" b="1">
                <a:solidFill>
                  <a:schemeClr val="accent1">
                    <a:lumMod val="75000"/>
                  </a:schemeClr>
                </a:solidFill>
                <a:latin typeface="Courier New" panose="02070309020205020404" pitchFamily="49" charset="0"/>
              </a:rPr>
              <a:t>)</a:t>
            </a:r>
          </a:p>
        </p:txBody>
      </p:sp>
      <p:sp>
        <p:nvSpPr>
          <p:cNvPr id="12" name="テキスト ボックス 11">
            <a:extLst>
              <a:ext uri="{FF2B5EF4-FFF2-40B4-BE49-F238E27FC236}">
                <a16:creationId xmlns:a16="http://schemas.microsoft.com/office/drawing/2014/main" id="{B966F09C-A8FA-1301-5AC3-87E9755F54BB}"/>
              </a:ext>
            </a:extLst>
          </p:cNvPr>
          <p:cNvSpPr txBox="1"/>
          <p:nvPr/>
        </p:nvSpPr>
        <p:spPr>
          <a:xfrm>
            <a:off x="1086624" y="4347755"/>
            <a:ext cx="6286000" cy="500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algn="l">
              <a:lnSpc>
                <a:spcPct val="150000"/>
              </a:lnSpc>
            </a:pPr>
            <a:r>
              <a:rPr lang="en-US" altLang="ja-JP" sz="2000" b="1">
                <a:solidFill>
                  <a:srgbClr val="002060"/>
                </a:solidFill>
                <a:latin typeface="Courier New" panose="02070309020205020404" pitchFamily="49" charset="0"/>
                <a:cs typeface="Courier New" panose="02070309020205020404" pitchFamily="49" charset="0"/>
              </a:rPr>
              <a:t>(</a:t>
            </a:r>
            <a:r>
              <a:rPr lang="ja-JP" altLang="en-US" sz="2000" b="1">
                <a:solidFill>
                  <a:srgbClr val="002060"/>
                </a:solidFill>
                <a:latin typeface="Courier New" panose="02070309020205020404" pitchFamily="49" charset="0"/>
                <a:cs typeface="Courier New" panose="02070309020205020404" pitchFamily="49" charset="0"/>
              </a:rPr>
              <a:t>モデル名</a:t>
            </a:r>
            <a:r>
              <a:rPr lang="en-US" altLang="ja-JP" sz="2000" b="1">
                <a:solidFill>
                  <a:srgbClr val="002060"/>
                </a:solidFill>
                <a:latin typeface="Courier New" panose="02070309020205020404" pitchFamily="49" charset="0"/>
                <a:cs typeface="Courier New" panose="02070309020205020404" pitchFamily="49" charset="0"/>
              </a:rPr>
              <a:t>).score</a:t>
            </a:r>
            <a:r>
              <a:rPr lang="ja-JP" altLang="en-US" sz="2000" b="1">
                <a:solidFill>
                  <a:srgbClr val="002060"/>
                </a:solidFill>
                <a:latin typeface="Courier New" panose="02070309020205020404" pitchFamily="49" charset="0"/>
                <a:cs typeface="Courier New" panose="02070309020205020404" pitchFamily="49" charset="0"/>
              </a:rPr>
              <a:t>で分類の時は</a:t>
            </a:r>
            <a:r>
              <a:rPr lang="ja-JP" altLang="en-US" sz="2000" b="1">
                <a:solidFill>
                  <a:srgbClr val="FF0000"/>
                </a:solidFill>
                <a:latin typeface="Courier New" panose="02070309020205020404" pitchFamily="49" charset="0"/>
                <a:cs typeface="Courier New" panose="02070309020205020404" pitchFamily="49" charset="0"/>
              </a:rPr>
              <a:t>正解率</a:t>
            </a:r>
            <a:r>
              <a:rPr lang="ja-JP" altLang="en-US" sz="2000" b="1">
                <a:solidFill>
                  <a:srgbClr val="002060"/>
                </a:solidFill>
                <a:latin typeface="Courier New" panose="02070309020205020404" pitchFamily="49" charset="0"/>
                <a:cs typeface="Courier New" panose="02070309020205020404" pitchFamily="49" charset="0"/>
              </a:rPr>
              <a:t>が出力される</a:t>
            </a:r>
          </a:p>
        </p:txBody>
      </p:sp>
      <p:sp>
        <p:nvSpPr>
          <p:cNvPr id="7" name="矢印">
            <a:extLst>
              <a:ext uri="{FF2B5EF4-FFF2-40B4-BE49-F238E27FC236}">
                <a16:creationId xmlns:a16="http://schemas.microsoft.com/office/drawing/2014/main" id="{B7FA96C7-D73D-AB5A-850B-1ECDEC007273}"/>
              </a:ext>
            </a:extLst>
          </p:cNvPr>
          <p:cNvSpPr/>
          <p:nvPr/>
        </p:nvSpPr>
        <p:spPr>
          <a:xfrm rot="10800000">
            <a:off x="4296696" y="2333820"/>
            <a:ext cx="826593" cy="296187"/>
          </a:xfrm>
          <a:prstGeom prst="rightArrow">
            <a:avLst>
              <a:gd name="adj1" fmla="val 32000"/>
              <a:gd name="adj2" fmla="val 64000"/>
            </a:avLst>
          </a:prstGeom>
          <a:solidFill>
            <a:srgbClr val="FF93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10" name="テキスト ボックス 9">
            <a:extLst>
              <a:ext uri="{FF2B5EF4-FFF2-40B4-BE49-F238E27FC236}">
                <a16:creationId xmlns:a16="http://schemas.microsoft.com/office/drawing/2014/main" id="{B1014342-0BE5-60D2-57FF-F1E6C047C88D}"/>
              </a:ext>
            </a:extLst>
          </p:cNvPr>
          <p:cNvSpPr txBox="1"/>
          <p:nvPr/>
        </p:nvSpPr>
        <p:spPr>
          <a:xfrm>
            <a:off x="5210510" y="3541404"/>
            <a:ext cx="2344533" cy="5180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50000"/>
              </a:lnSpc>
              <a:spcBef>
                <a:spcPts val="0"/>
              </a:spcBef>
              <a:spcAft>
                <a:spcPts val="0"/>
              </a:spcAft>
              <a:buClrTx/>
              <a:buSzTx/>
              <a:buFontTx/>
              <a:buNone/>
              <a:tabLst/>
            </a:pPr>
            <a:r>
              <a:rPr lang="ja-JP" altLang="en-US" sz="1800" b="1">
                <a:latin typeface="Courier New" panose="02070309020205020404" pitchFamily="49" charset="0"/>
                <a:cs typeface="Courier New" panose="02070309020205020404" pitchFamily="49" charset="0"/>
              </a:rPr>
              <a:t>学習</a:t>
            </a:r>
            <a:r>
              <a:rPr kumimoji="0" lang="ja-JP" altLang="en-US" sz="18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データの正解率</a:t>
            </a:r>
            <a:endParaRPr kumimoji="0" lang="ja-JP" altLang="en-US" sz="16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endParaRPr>
          </a:p>
        </p:txBody>
      </p:sp>
      <p:sp>
        <p:nvSpPr>
          <p:cNvPr id="14" name="矢印">
            <a:extLst>
              <a:ext uri="{FF2B5EF4-FFF2-40B4-BE49-F238E27FC236}">
                <a16:creationId xmlns:a16="http://schemas.microsoft.com/office/drawing/2014/main" id="{AA013FEE-A32B-6B65-DC94-5D197AF5A09B}"/>
              </a:ext>
            </a:extLst>
          </p:cNvPr>
          <p:cNvSpPr/>
          <p:nvPr/>
        </p:nvSpPr>
        <p:spPr>
          <a:xfrm rot="10800000">
            <a:off x="4365522" y="3653095"/>
            <a:ext cx="757767" cy="297343"/>
          </a:xfrm>
          <a:prstGeom prst="rightArrow">
            <a:avLst>
              <a:gd name="adj1" fmla="val 32000"/>
              <a:gd name="adj2" fmla="val 64000"/>
            </a:avLst>
          </a:prstGeom>
          <a:solidFill>
            <a:srgbClr val="FF93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16" name="テキスト ボックス 15">
            <a:extLst>
              <a:ext uri="{FF2B5EF4-FFF2-40B4-BE49-F238E27FC236}">
                <a16:creationId xmlns:a16="http://schemas.microsoft.com/office/drawing/2014/main" id="{2F0BB612-A0C1-655F-6D50-AE75D8BAD50D}"/>
              </a:ext>
            </a:extLst>
          </p:cNvPr>
          <p:cNvSpPr txBox="1"/>
          <p:nvPr/>
        </p:nvSpPr>
        <p:spPr>
          <a:xfrm>
            <a:off x="1100450" y="2290218"/>
            <a:ext cx="3217379"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altLang="ja-JP" sz="2000" b="1" i="0" dirty="0">
                <a:solidFill>
                  <a:srgbClr val="212121"/>
                </a:solidFill>
                <a:effectLst/>
                <a:latin typeface="Courier New" panose="02070309020205020404" pitchFamily="49" charset="0"/>
              </a:rPr>
              <a:t>0.9590643274853801</a:t>
            </a:r>
            <a:endParaRPr kumimoji="0" lang="ja-JP" altLang="en-US" sz="20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endParaRPr>
          </a:p>
        </p:txBody>
      </p:sp>
      <p:sp>
        <p:nvSpPr>
          <p:cNvPr id="3" name="print(model2.score(x2_test, y2_test))">
            <a:extLst>
              <a:ext uri="{FF2B5EF4-FFF2-40B4-BE49-F238E27FC236}">
                <a16:creationId xmlns:a16="http://schemas.microsoft.com/office/drawing/2014/main" id="{9139E804-5AAA-9C4C-B879-64F2C942CE0F}"/>
              </a:ext>
            </a:extLst>
          </p:cNvPr>
          <p:cNvSpPr txBox="1"/>
          <p:nvPr/>
        </p:nvSpPr>
        <p:spPr>
          <a:xfrm>
            <a:off x="640816" y="2964270"/>
            <a:ext cx="6096587" cy="544456"/>
          </a:xfrm>
          <a:prstGeom prst="rect">
            <a:avLst/>
          </a:prstGeom>
          <a:ln w="25400">
            <a:solidFill>
              <a:schemeClr val="accent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21500" tIns="54000" rIns="40500" bIns="108000" anchor="ctr">
            <a:spAutoFit/>
          </a:bodyPr>
          <a:lstStyle>
            <a:lvl1pPr>
              <a:defRPr sz="4600">
                <a:latin typeface="+mn-lt"/>
                <a:ea typeface="+mn-ea"/>
                <a:cs typeface="+mn-cs"/>
                <a:sym typeface="ヒラギノ角ゴ ProN W3"/>
              </a:defRPr>
            </a:lvl1pPr>
          </a:lstStyle>
          <a:p>
            <a:pPr marL="225028" indent="-190500" algn="l">
              <a:lnSpc>
                <a:spcPct val="150000"/>
              </a:lnSpc>
            </a:pPr>
            <a:r>
              <a:rPr lang="en" altLang="ja-JP" sz="1800" b="1">
                <a:solidFill>
                  <a:schemeClr val="accent4">
                    <a:lumMod val="75000"/>
                  </a:schemeClr>
                </a:solidFill>
                <a:latin typeface="Courier New" panose="02070309020205020404" pitchFamily="49" charset="0"/>
              </a:rPr>
              <a:t>print</a:t>
            </a:r>
            <a:r>
              <a:rPr lang="en" altLang="ja-JP" sz="1800" b="1">
                <a:solidFill>
                  <a:schemeClr val="accent1">
                    <a:lumMod val="75000"/>
                  </a:schemeClr>
                </a:solidFill>
                <a:latin typeface="Courier New" panose="02070309020205020404" pitchFamily="49" charset="0"/>
              </a:rPr>
              <a:t>(</a:t>
            </a:r>
            <a:r>
              <a:rPr lang="en" altLang="ja-JP" sz="1800" b="1" err="1">
                <a:solidFill>
                  <a:schemeClr val="tx1"/>
                </a:solidFill>
                <a:latin typeface="Courier New" panose="02070309020205020404" pitchFamily="49" charset="0"/>
              </a:rPr>
              <a:t>model_tree_c.score</a:t>
            </a:r>
            <a:r>
              <a:rPr lang="en" altLang="ja-JP" sz="1800" b="1">
                <a:solidFill>
                  <a:srgbClr val="00B050"/>
                </a:solidFill>
                <a:latin typeface="Courier New" panose="02070309020205020404" pitchFamily="49" charset="0"/>
              </a:rPr>
              <a:t>(</a:t>
            </a:r>
            <a:r>
              <a:rPr lang="en" altLang="ja-JP" sz="1800" b="1" err="1">
                <a:solidFill>
                  <a:schemeClr val="tx1"/>
                </a:solidFill>
                <a:latin typeface="Courier New" panose="02070309020205020404" pitchFamily="49" charset="0"/>
              </a:rPr>
              <a:t>x_train</a:t>
            </a:r>
            <a:r>
              <a:rPr lang="en" altLang="ja-JP" sz="1800" b="1">
                <a:solidFill>
                  <a:schemeClr val="tx1"/>
                </a:solidFill>
                <a:latin typeface="Courier New" panose="02070309020205020404" pitchFamily="49" charset="0"/>
              </a:rPr>
              <a:t> </a:t>
            </a:r>
            <a:r>
              <a:rPr lang="en" altLang="ja-JP" sz="1800" b="1" err="1">
                <a:solidFill>
                  <a:schemeClr val="tx1"/>
                </a:solidFill>
                <a:latin typeface="Courier New" panose="02070309020205020404" pitchFamily="49" charset="0"/>
              </a:rPr>
              <a:t>y_train</a:t>
            </a:r>
            <a:r>
              <a:rPr lang="en" altLang="ja-JP" sz="1800" b="1">
                <a:solidFill>
                  <a:srgbClr val="00B050"/>
                </a:solidFill>
                <a:latin typeface="Courier New" panose="02070309020205020404" pitchFamily="49" charset="0"/>
              </a:rPr>
              <a:t>)</a:t>
            </a:r>
            <a:r>
              <a:rPr lang="en" altLang="ja-JP" sz="1800" b="1">
                <a:solidFill>
                  <a:schemeClr val="accent1">
                    <a:lumMod val="75000"/>
                  </a:schemeClr>
                </a:solidFill>
                <a:latin typeface="Courier New" panose="02070309020205020404" pitchFamily="49" charset="0"/>
              </a:rPr>
              <a:t>)</a:t>
            </a:r>
          </a:p>
        </p:txBody>
      </p:sp>
      <p:sp>
        <p:nvSpPr>
          <p:cNvPr id="5" name="テキスト ボックス 4">
            <a:extLst>
              <a:ext uri="{FF2B5EF4-FFF2-40B4-BE49-F238E27FC236}">
                <a16:creationId xmlns:a16="http://schemas.microsoft.com/office/drawing/2014/main" id="{B930E381-F35F-62D2-9250-C1DC2B09A0C4}"/>
              </a:ext>
            </a:extLst>
          </p:cNvPr>
          <p:cNvSpPr txBox="1"/>
          <p:nvPr/>
        </p:nvSpPr>
        <p:spPr>
          <a:xfrm>
            <a:off x="1320992" y="3625723"/>
            <a:ext cx="2718693"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l"/>
            <a:r>
              <a:rPr lang="en-US" altLang="ja-JP" sz="2000" b="1" i="0" dirty="0">
                <a:solidFill>
                  <a:srgbClr val="212121"/>
                </a:solidFill>
                <a:effectLst/>
                <a:latin typeface="Courier New" panose="02070309020205020404" pitchFamily="49" charset="0"/>
              </a:rPr>
              <a:t>0.992462311557789</a:t>
            </a:r>
            <a:endParaRPr lang="en" altLang="ja-JP" sz="2000" b="1" i="0" dirty="0">
              <a:solidFill>
                <a:srgbClr val="212121"/>
              </a:solidFill>
              <a:effectLst/>
              <a:latin typeface="Courier New" panose="02070309020205020404" pitchFamily="49" charset="0"/>
            </a:endParaRPr>
          </a:p>
        </p:txBody>
      </p:sp>
      <p:sp>
        <p:nvSpPr>
          <p:cNvPr id="6" name="下矢印 5">
            <a:extLst>
              <a:ext uri="{FF2B5EF4-FFF2-40B4-BE49-F238E27FC236}">
                <a16:creationId xmlns:a16="http://schemas.microsoft.com/office/drawing/2014/main" id="{3B6539E5-3A20-6439-7C83-95EE2973F80D}"/>
              </a:ext>
            </a:extLst>
          </p:cNvPr>
          <p:cNvSpPr/>
          <p:nvPr/>
        </p:nvSpPr>
        <p:spPr>
          <a:xfrm rot="16200000" flipH="1">
            <a:off x="938531" y="2341848"/>
            <a:ext cx="296187" cy="281288"/>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11" name="下矢印 10">
            <a:extLst>
              <a:ext uri="{FF2B5EF4-FFF2-40B4-BE49-F238E27FC236}">
                <a16:creationId xmlns:a16="http://schemas.microsoft.com/office/drawing/2014/main" id="{BA09BBCE-F10B-781B-3E74-08231F901AA2}"/>
              </a:ext>
            </a:extLst>
          </p:cNvPr>
          <p:cNvSpPr/>
          <p:nvPr/>
        </p:nvSpPr>
        <p:spPr>
          <a:xfrm rot="16200000" flipH="1">
            <a:off x="945033" y="3701189"/>
            <a:ext cx="296187" cy="281288"/>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13" name="テキスト ボックス 12">
            <a:extLst>
              <a:ext uri="{FF2B5EF4-FFF2-40B4-BE49-F238E27FC236}">
                <a16:creationId xmlns:a16="http://schemas.microsoft.com/office/drawing/2014/main" id="{629B1C77-3022-ACFC-2EBB-F7E86DC098F8}"/>
              </a:ext>
            </a:extLst>
          </p:cNvPr>
          <p:cNvSpPr txBox="1"/>
          <p:nvPr/>
        </p:nvSpPr>
        <p:spPr>
          <a:xfrm>
            <a:off x="5123289" y="2207669"/>
            <a:ext cx="2344534" cy="5180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50000"/>
              </a:lnSpc>
              <a:spcBef>
                <a:spcPts val="0"/>
              </a:spcBef>
              <a:spcAft>
                <a:spcPts val="0"/>
              </a:spcAft>
              <a:buClrTx/>
              <a:buSzTx/>
              <a:buFontTx/>
              <a:buNone/>
              <a:tabLst/>
            </a:pPr>
            <a:r>
              <a:rPr lang="ja-JP" altLang="en-US" sz="1800" b="1">
                <a:latin typeface="Courier New" panose="02070309020205020404" pitchFamily="49" charset="0"/>
                <a:cs typeface="Courier New" panose="02070309020205020404" pitchFamily="49" charset="0"/>
              </a:rPr>
              <a:t>検証データの正解率</a:t>
            </a:r>
            <a:endParaRPr kumimoji="0" lang="ja-JP" altLang="en-US" sz="16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endParaRPr>
          </a:p>
        </p:txBody>
      </p:sp>
      <p:sp>
        <p:nvSpPr>
          <p:cNvPr id="17" name="検証用データを用いて学習結果を評価する">
            <a:extLst>
              <a:ext uri="{FF2B5EF4-FFF2-40B4-BE49-F238E27FC236}">
                <a16:creationId xmlns:a16="http://schemas.microsoft.com/office/drawing/2014/main" id="{38C3B203-3416-32D3-83C3-26AA20CDBA9B}"/>
              </a:ext>
            </a:extLst>
          </p:cNvPr>
          <p:cNvSpPr txBox="1"/>
          <p:nvPr/>
        </p:nvSpPr>
        <p:spPr>
          <a:xfrm>
            <a:off x="226281" y="1174203"/>
            <a:ext cx="5943819" cy="31547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defRPr sz="4100">
                <a:latin typeface="+mn-lt"/>
                <a:ea typeface="+mn-ea"/>
                <a:cs typeface="+mn-cs"/>
                <a:sym typeface="ヒラギノ角ゴ ProN W3"/>
              </a:defRPr>
            </a:lvl1pPr>
          </a:lstStyle>
          <a:p>
            <a:pPr marL="1514475" indent="-1468438" algn="l"/>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14-9 </a:t>
            </a:r>
            <a:r>
              <a:rPr lang="ja-JP" altLang="en-US" sz="1800" b="1">
                <a:solidFill>
                  <a:srgbClr val="002060"/>
                </a:solidFill>
                <a:latin typeface="Meiryo" panose="020B0604030504040204" pitchFamily="34" charset="-128"/>
                <a:ea typeface="Meiryo" panose="020B0604030504040204" pitchFamily="34" charset="-128"/>
              </a:rPr>
              <a:t>正解率の出力</a:t>
            </a:r>
            <a:endParaRPr lang="ja-JP" altLang="en-US" sz="1800" b="1">
              <a:solidFill>
                <a:srgbClr val="002060"/>
              </a:solidFill>
              <a:latin typeface="Meiryo" panose="020B0604030504040204" pitchFamily="34" charset="-128"/>
              <a:ea typeface="Meiryo" panose="020B0604030504040204" pitchFamily="34" charset="-128"/>
              <a:cs typeface="Courier New" panose="02070309020205020404" pitchFamily="49" charset="0"/>
              <a:sym typeface="ヒラギノ角ゴ ProN W6"/>
            </a:endParaRPr>
          </a:p>
        </p:txBody>
      </p:sp>
      <p:sp>
        <p:nvSpPr>
          <p:cNvPr id="8" name="線形回帰で88歳の歯周病の歯の本数を予測する">
            <a:extLst>
              <a:ext uri="{FF2B5EF4-FFF2-40B4-BE49-F238E27FC236}">
                <a16:creationId xmlns:a16="http://schemas.microsoft.com/office/drawing/2014/main" id="{4FFAA8AF-7573-97BD-741E-9E2E06F4E02C}"/>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15" name="①学習モデルの選択(今回は線形回帰)…">
            <a:extLst>
              <a:ext uri="{FF2B5EF4-FFF2-40B4-BE49-F238E27FC236}">
                <a16:creationId xmlns:a16="http://schemas.microsoft.com/office/drawing/2014/main" id="{EABB3419-2131-3940-45B0-E2B1BBB12DF3}"/>
              </a:ext>
            </a:extLst>
          </p:cNvPr>
          <p:cNvSpPr txBox="1"/>
          <p:nvPr/>
        </p:nvSpPr>
        <p:spPr>
          <a:xfrm>
            <a:off x="0" y="543047"/>
            <a:ext cx="42966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5</a:t>
            </a:r>
            <a:r>
              <a:rPr lang="en-US" sz="2000" b="1">
                <a:latin typeface="Hiragino Maru Gothic ProN W4" panose="020F0400000000000000" pitchFamily="34" charset="-128"/>
                <a:ea typeface="Hiragino Maru Gothic ProN W4" panose="020F0400000000000000" pitchFamily="34" charset="-128"/>
              </a:rPr>
              <a:t>：モデルの評価</a:t>
            </a:r>
          </a:p>
        </p:txBody>
      </p:sp>
      <p:sp>
        <p:nvSpPr>
          <p:cNvPr id="19" name="①学習モデルの選択…">
            <a:extLst>
              <a:ext uri="{FF2B5EF4-FFF2-40B4-BE49-F238E27FC236}">
                <a16:creationId xmlns:a16="http://schemas.microsoft.com/office/drawing/2014/main" id="{26FDB472-4564-35A0-5C47-2624BF0AD249}"/>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solidFill>
                  <a:schemeClr val="tx1"/>
                </a:solidFill>
              </a:rPr>
              <a:t>STEP3：データを入れて学習</a:t>
            </a:r>
          </a:p>
          <a:p>
            <a:pPr marL="92075" indent="-41275" algn="l">
              <a:defRPr sz="4500"/>
            </a:pPr>
            <a:r>
              <a:rPr lang="en-US" altLang="ja-JP" sz="1200">
                <a:solidFill>
                  <a:schemeClr val="tx1"/>
                </a:solidFill>
              </a:rPr>
              <a:t>STEP4</a:t>
            </a:r>
            <a:r>
              <a:rPr lang="ja-JP" altLang="en-US" sz="1200">
                <a:solidFill>
                  <a:schemeClr val="tx1"/>
                </a:solidFill>
              </a:rPr>
              <a:t>：予測を行う</a:t>
            </a:r>
            <a:endParaRPr lang="en-US" altLang="ja-JP" sz="1200">
              <a:solidFill>
                <a:schemeClr val="tx1"/>
              </a:solidFill>
            </a:endParaRPr>
          </a:p>
          <a:p>
            <a:pPr marL="92075" indent="-41275" algn="l">
              <a:defRPr sz="4500"/>
            </a:pPr>
            <a:r>
              <a:rPr lang="en-US" altLang="ja-JP" sz="1200">
                <a:solidFill>
                  <a:srgbClr val="FF0000"/>
                </a:solidFill>
              </a:rPr>
              <a:t>STEP5</a:t>
            </a:r>
            <a:r>
              <a:rPr lang="ja-JP" altLang="en-US" sz="1200">
                <a:solidFill>
                  <a:srgbClr val="FF0000"/>
                </a:solidFill>
              </a:rPr>
              <a:t>：モデルの評価</a:t>
            </a:r>
            <a:endParaRPr lang="en-US" altLang="ja-JP" sz="1200">
              <a:solidFill>
                <a:srgbClr val="FF0000"/>
              </a:solidFill>
            </a:endParaRPr>
          </a:p>
          <a:p>
            <a:pPr marL="92075" indent="-41275" algn="l">
              <a:defRPr sz="4500"/>
            </a:pPr>
            <a:r>
              <a:rPr lang="en-US" altLang="ja-JP" sz="1200"/>
              <a:t>STEP6</a:t>
            </a:r>
            <a:r>
              <a:rPr lang="ja-JP" altLang="en-US" sz="1200"/>
              <a:t>：特徴量重要度の図示</a:t>
            </a:r>
          </a:p>
        </p:txBody>
      </p:sp>
      <p:sp>
        <p:nvSpPr>
          <p:cNvPr id="2" name="スライド番号プレースホルダー 1">
            <a:extLst>
              <a:ext uri="{FF2B5EF4-FFF2-40B4-BE49-F238E27FC236}">
                <a16:creationId xmlns:a16="http://schemas.microsoft.com/office/drawing/2014/main" id="{8E2D8393-55A9-E59B-6FDC-1E1A6DE47621}"/>
              </a:ext>
            </a:extLst>
          </p:cNvPr>
          <p:cNvSpPr>
            <a:spLocks noGrp="1"/>
          </p:cNvSpPr>
          <p:nvPr>
            <p:ph type="sldNum" sz="quarter" idx="2"/>
          </p:nvPr>
        </p:nvSpPr>
        <p:spPr/>
        <p:txBody>
          <a:bodyPr/>
          <a:lstStyle/>
          <a:p>
            <a:fld id="{86CB4B4D-7CA3-9044-876B-883B54F8677D}" type="slidenum">
              <a:rPr lang="en-US" altLang="ja-JP" smtClean="0"/>
              <a:t>25</a:t>
            </a:fld>
            <a:endParaRPr lang="ja-JP" altLang="en-US"/>
          </a:p>
        </p:txBody>
      </p:sp>
    </p:spTree>
    <p:extLst>
      <p:ext uri="{BB962C8B-B14F-4D97-AF65-F5344CB8AC3E}">
        <p14:creationId xmlns:p14="http://schemas.microsoft.com/office/powerpoint/2010/main" val="2750523679"/>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四角形"/>
          <p:cNvSpPr/>
          <p:nvPr/>
        </p:nvSpPr>
        <p:spPr>
          <a:xfrm>
            <a:off x="5851" y="-1976"/>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矢印">
            <a:extLst>
              <a:ext uri="{FF2B5EF4-FFF2-40B4-BE49-F238E27FC236}">
                <a16:creationId xmlns:a16="http://schemas.microsoft.com/office/drawing/2014/main" id="{B7FA96C7-D73D-AB5A-850B-1ECDEC007273}"/>
              </a:ext>
            </a:extLst>
          </p:cNvPr>
          <p:cNvSpPr/>
          <p:nvPr/>
        </p:nvSpPr>
        <p:spPr>
          <a:xfrm rot="10800000">
            <a:off x="3907649" y="3081832"/>
            <a:ext cx="1956788" cy="297341"/>
          </a:xfrm>
          <a:prstGeom prst="rightArrow">
            <a:avLst>
              <a:gd name="adj1" fmla="val 32000"/>
              <a:gd name="adj2" fmla="val 64000"/>
            </a:avLst>
          </a:prstGeom>
          <a:solidFill>
            <a:srgbClr val="FF93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10" name="テキスト ボックス 9">
            <a:extLst>
              <a:ext uri="{FF2B5EF4-FFF2-40B4-BE49-F238E27FC236}">
                <a16:creationId xmlns:a16="http://schemas.microsoft.com/office/drawing/2014/main" id="{B1014342-0BE5-60D2-57FF-F1E6C047C88D}"/>
              </a:ext>
            </a:extLst>
          </p:cNvPr>
          <p:cNvSpPr txBox="1"/>
          <p:nvPr/>
        </p:nvSpPr>
        <p:spPr>
          <a:xfrm>
            <a:off x="5983725" y="3028601"/>
            <a:ext cx="2229812" cy="8227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30000"/>
              </a:lnSpc>
              <a:spcBef>
                <a:spcPts val="0"/>
              </a:spcBef>
              <a:spcAft>
                <a:spcPts val="0"/>
              </a:spcAft>
              <a:buClrTx/>
              <a:buSzTx/>
              <a:buFontTx/>
              <a:buNone/>
              <a:tabLst/>
            </a:pPr>
            <a:r>
              <a:rPr lang="ja-JP" altLang="en-US" sz="1800" b="1">
                <a:solidFill>
                  <a:srgbClr val="FF0000"/>
                </a:solidFill>
                <a:latin typeface="Courier New" panose="02070309020205020404" pitchFamily="49" charset="0"/>
                <a:cs typeface="Courier New" panose="02070309020205020404" pitchFamily="49" charset="0"/>
              </a:rPr>
              <a:t>ランダムフォレストが一番高い</a:t>
            </a:r>
            <a:endParaRPr kumimoji="0" lang="ja-JP" altLang="en-US" sz="1800" b="1" i="0" u="none" strike="noStrike" cap="none" spc="0" normalizeH="0" baseline="0">
              <a:ln>
                <a:noFill/>
              </a:ln>
              <a:solidFill>
                <a:srgbClr val="FF0000"/>
              </a:solidFill>
              <a:effectLst/>
              <a:uFillTx/>
              <a:latin typeface="Courier New" panose="02070309020205020404" pitchFamily="49" charset="0"/>
              <a:cs typeface="Courier New" panose="02070309020205020404" pitchFamily="49" charset="0"/>
              <a:sym typeface="ヒラギノ角ゴ ProN W6"/>
            </a:endParaRPr>
          </a:p>
        </p:txBody>
      </p:sp>
      <p:sp>
        <p:nvSpPr>
          <p:cNvPr id="14" name="矢印">
            <a:extLst>
              <a:ext uri="{FF2B5EF4-FFF2-40B4-BE49-F238E27FC236}">
                <a16:creationId xmlns:a16="http://schemas.microsoft.com/office/drawing/2014/main" id="{AA013FEE-A32B-6B65-DC94-5D197AF5A09B}"/>
              </a:ext>
            </a:extLst>
          </p:cNvPr>
          <p:cNvSpPr/>
          <p:nvPr/>
        </p:nvSpPr>
        <p:spPr>
          <a:xfrm rot="5400000">
            <a:off x="4518510" y="3358119"/>
            <a:ext cx="689812" cy="359967"/>
          </a:xfrm>
          <a:prstGeom prst="rightArrow">
            <a:avLst>
              <a:gd name="adj1" fmla="val 32000"/>
              <a:gd name="adj2" fmla="val 64000"/>
            </a:avLst>
          </a:prstGeom>
          <a:solidFill>
            <a:srgbClr val="FF93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5" name="print(model2.score(x2_test, y2_test))">
            <a:extLst>
              <a:ext uri="{FF2B5EF4-FFF2-40B4-BE49-F238E27FC236}">
                <a16:creationId xmlns:a16="http://schemas.microsoft.com/office/drawing/2014/main" id="{8907BF9A-514D-80D3-671A-7F2003C3E173}"/>
              </a:ext>
            </a:extLst>
          </p:cNvPr>
          <p:cNvSpPr txBox="1"/>
          <p:nvPr/>
        </p:nvSpPr>
        <p:spPr>
          <a:xfrm>
            <a:off x="223377" y="1545082"/>
            <a:ext cx="8708947" cy="869075"/>
          </a:xfrm>
          <a:prstGeom prst="rect">
            <a:avLst/>
          </a:prstGeom>
          <a:ln w="25400">
            <a:solidFill>
              <a:schemeClr val="accent1"/>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21500" tIns="0" rIns="40500" bIns="72000" anchor="ctr">
            <a:spAutoFit/>
          </a:bodyPr>
          <a:lstStyle>
            <a:lvl1pPr>
              <a:defRPr sz="4600">
                <a:latin typeface="+mn-lt"/>
                <a:ea typeface="+mn-ea"/>
                <a:cs typeface="+mn-cs"/>
                <a:sym typeface="ヒラギノ角ゴ ProN W3"/>
              </a:defRPr>
            </a:lvl1pPr>
          </a:lstStyle>
          <a:p>
            <a:pPr marL="225028" indent="-190500" algn="l">
              <a:lnSpc>
                <a:spcPct val="150000"/>
              </a:lnSpc>
            </a:pPr>
            <a:r>
              <a:rPr lang="en" altLang="ja-JP" sz="1800" b="1" dirty="0">
                <a:solidFill>
                  <a:srgbClr val="D883FF"/>
                </a:solidFill>
                <a:latin typeface="Courier New" panose="02070309020205020404" pitchFamily="49" charset="0"/>
              </a:rPr>
              <a:t>from</a:t>
            </a:r>
            <a:r>
              <a:rPr lang="en" altLang="ja-JP" sz="1800" b="1" dirty="0">
                <a:solidFill>
                  <a:schemeClr val="tx1"/>
                </a:solidFill>
                <a:latin typeface="Courier New" panose="02070309020205020404" pitchFamily="49" charset="0"/>
              </a:rPr>
              <a:t> </a:t>
            </a:r>
            <a:r>
              <a:rPr lang="en" altLang="ja-JP" sz="1800" b="1" dirty="0" err="1">
                <a:solidFill>
                  <a:schemeClr val="tx1"/>
                </a:solidFill>
                <a:latin typeface="Courier New" panose="02070309020205020404" pitchFamily="49" charset="0"/>
              </a:rPr>
              <a:t>sklearn.metrics</a:t>
            </a:r>
            <a:r>
              <a:rPr lang="en" altLang="ja-JP" sz="1800" b="1" dirty="0">
                <a:solidFill>
                  <a:schemeClr val="tx1"/>
                </a:solidFill>
                <a:latin typeface="Courier New" panose="02070309020205020404" pitchFamily="49" charset="0"/>
              </a:rPr>
              <a:t> </a:t>
            </a:r>
            <a:r>
              <a:rPr lang="en" altLang="ja-JP" sz="1800" b="1" dirty="0">
                <a:solidFill>
                  <a:srgbClr val="D883FF"/>
                </a:solidFill>
                <a:latin typeface="Courier New" panose="02070309020205020404" pitchFamily="49" charset="0"/>
              </a:rPr>
              <a:t>import</a:t>
            </a:r>
            <a:r>
              <a:rPr lang="en" altLang="ja-JP" sz="1800" b="1" dirty="0">
                <a:solidFill>
                  <a:schemeClr val="tx1"/>
                </a:solidFill>
                <a:latin typeface="Courier New" panose="02070309020205020404" pitchFamily="49" charset="0"/>
              </a:rPr>
              <a:t> </a:t>
            </a:r>
            <a:r>
              <a:rPr lang="en" altLang="ja-JP" sz="1800" b="1" dirty="0" err="1">
                <a:solidFill>
                  <a:schemeClr val="tx1"/>
                </a:solidFill>
                <a:latin typeface="Courier New" panose="02070309020205020404" pitchFamily="49" charset="0"/>
              </a:rPr>
              <a:t>roc_auc_score</a:t>
            </a:r>
            <a:endParaRPr lang="en" altLang="ja-JP" sz="1800" b="1" dirty="0">
              <a:solidFill>
                <a:schemeClr val="tx1"/>
              </a:solidFill>
              <a:latin typeface="Courier New" panose="02070309020205020404" pitchFamily="49" charset="0"/>
            </a:endParaRPr>
          </a:p>
          <a:p>
            <a:pPr marL="225028" indent="-190500" algn="l">
              <a:lnSpc>
                <a:spcPct val="150000"/>
              </a:lnSpc>
            </a:pPr>
            <a:r>
              <a:rPr lang="en" altLang="ja-JP" sz="1800" b="1" dirty="0" err="1">
                <a:solidFill>
                  <a:schemeClr val="tx1"/>
                </a:solidFill>
                <a:latin typeface="Courier New" panose="02070309020205020404" pitchFamily="49" charset="0"/>
              </a:rPr>
              <a:t>roc_auc_score</a:t>
            </a:r>
            <a:r>
              <a:rPr lang="en" altLang="ja-JP" sz="1800" b="1" dirty="0">
                <a:solidFill>
                  <a:srgbClr val="0070C0"/>
                </a:solidFill>
                <a:latin typeface="Courier New" panose="02070309020205020404" pitchFamily="49" charset="0"/>
              </a:rPr>
              <a:t>(</a:t>
            </a:r>
            <a:r>
              <a:rPr lang="en" altLang="ja-JP" sz="1800" b="1" dirty="0" err="1">
                <a:solidFill>
                  <a:schemeClr val="tx1"/>
                </a:solidFill>
                <a:latin typeface="Courier New" panose="02070309020205020404" pitchFamily="49" charset="0"/>
              </a:rPr>
              <a:t>y_test</a:t>
            </a:r>
            <a:r>
              <a:rPr lang="en" altLang="ja-JP" sz="1800" b="1" dirty="0">
                <a:solidFill>
                  <a:schemeClr val="tx1"/>
                </a:solidFill>
                <a:latin typeface="Courier New" panose="02070309020205020404" pitchFamily="49" charset="0"/>
              </a:rPr>
              <a:t>, </a:t>
            </a:r>
            <a:r>
              <a:rPr lang="en" altLang="ja-JP" sz="1800" b="1" dirty="0" err="1">
                <a:solidFill>
                  <a:schemeClr val="tx1"/>
                </a:solidFill>
                <a:latin typeface="Courier New" panose="02070309020205020404" pitchFamily="49" charset="0"/>
              </a:rPr>
              <a:t>model_forest.predict_proba</a:t>
            </a:r>
            <a:r>
              <a:rPr lang="en" altLang="ja-JP" sz="1800" b="1" dirty="0">
                <a:solidFill>
                  <a:srgbClr val="00B050"/>
                </a:solidFill>
                <a:latin typeface="Courier New" panose="02070309020205020404" pitchFamily="49" charset="0"/>
              </a:rPr>
              <a:t>(</a:t>
            </a:r>
            <a:r>
              <a:rPr lang="en" altLang="ja-JP" sz="1800" b="1" dirty="0" err="1">
                <a:solidFill>
                  <a:schemeClr val="tx1"/>
                </a:solidFill>
                <a:latin typeface="Courier New" panose="02070309020205020404" pitchFamily="49" charset="0"/>
              </a:rPr>
              <a:t>x_test</a:t>
            </a:r>
            <a:r>
              <a:rPr lang="en" altLang="ja-JP" sz="1800" b="1" dirty="0">
                <a:solidFill>
                  <a:srgbClr val="00B050"/>
                </a:solidFill>
                <a:latin typeface="Courier New" panose="02070309020205020404" pitchFamily="49" charset="0"/>
              </a:rPr>
              <a:t>)[</a:t>
            </a:r>
            <a:r>
              <a:rPr lang="en" altLang="ja-JP" sz="1800" b="1" dirty="0">
                <a:solidFill>
                  <a:schemeClr val="tx1"/>
                </a:solidFill>
                <a:latin typeface="Courier New" panose="02070309020205020404" pitchFamily="49" charset="0"/>
              </a:rPr>
              <a:t>:,</a:t>
            </a:r>
            <a:r>
              <a:rPr lang="en" altLang="ja-JP" sz="1800" b="1" dirty="0">
                <a:solidFill>
                  <a:srgbClr val="00B050"/>
                </a:solidFill>
                <a:latin typeface="Courier New" panose="02070309020205020404" pitchFamily="49" charset="0"/>
              </a:rPr>
              <a:t>1]</a:t>
            </a:r>
            <a:r>
              <a:rPr lang="en" altLang="ja-JP" sz="1800" b="1" dirty="0">
                <a:solidFill>
                  <a:srgbClr val="0070C0"/>
                </a:solidFill>
                <a:latin typeface="Courier New" panose="02070309020205020404" pitchFamily="49" charset="0"/>
              </a:rPr>
              <a:t>)</a:t>
            </a:r>
          </a:p>
        </p:txBody>
      </p:sp>
      <p:sp>
        <p:nvSpPr>
          <p:cNvPr id="6" name="検証用データを用いて学習結果を評価する">
            <a:extLst>
              <a:ext uri="{FF2B5EF4-FFF2-40B4-BE49-F238E27FC236}">
                <a16:creationId xmlns:a16="http://schemas.microsoft.com/office/drawing/2014/main" id="{07C54012-3E0B-51C5-B178-A9D34D321AB3}"/>
              </a:ext>
            </a:extLst>
          </p:cNvPr>
          <p:cNvSpPr txBox="1"/>
          <p:nvPr/>
        </p:nvSpPr>
        <p:spPr>
          <a:xfrm>
            <a:off x="170978" y="1118270"/>
            <a:ext cx="4512454" cy="31547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lvl1pPr>
              <a:defRPr sz="4100">
                <a:latin typeface="+mn-lt"/>
                <a:ea typeface="+mn-ea"/>
                <a:cs typeface="+mn-cs"/>
                <a:sym typeface="ヒラギノ角ゴ ProN W3"/>
              </a:defRPr>
            </a:lvl1pPr>
          </a:lstStyle>
          <a:p>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14-10 </a:t>
            </a:r>
            <a:r>
              <a:rPr sz="1800" b="1" dirty="0" err="1">
                <a:solidFill>
                  <a:srgbClr val="002060"/>
                </a:solidFill>
                <a:latin typeface="Meiryo" panose="020B0604030504040204" pitchFamily="34" charset="-128"/>
                <a:ea typeface="Meiryo" panose="020B0604030504040204" pitchFamily="34" charset="-128"/>
              </a:rPr>
              <a:t>検証用データ</a:t>
            </a:r>
            <a:r>
              <a:rPr lang="ja-JP" altLang="en-US" sz="1800" b="1">
                <a:solidFill>
                  <a:srgbClr val="002060"/>
                </a:solidFill>
                <a:latin typeface="Meiryo" panose="020B0604030504040204" pitchFamily="34" charset="-128"/>
                <a:ea typeface="Meiryo" panose="020B0604030504040204" pitchFamily="34" charset="-128"/>
              </a:rPr>
              <a:t>で</a:t>
            </a:r>
            <a:r>
              <a:rPr lang="en-US" altLang="ja-JP" sz="1800" b="1" dirty="0">
                <a:solidFill>
                  <a:srgbClr val="002060"/>
                </a:solidFill>
                <a:latin typeface="Meiryo" panose="020B0604030504040204" pitchFamily="34" charset="-128"/>
                <a:ea typeface="Meiryo" panose="020B0604030504040204" pitchFamily="34" charset="-128"/>
              </a:rPr>
              <a:t>AUC</a:t>
            </a:r>
            <a:r>
              <a:rPr lang="ja-JP" altLang="en-US" sz="1800" b="1">
                <a:solidFill>
                  <a:srgbClr val="002060"/>
                </a:solidFill>
                <a:latin typeface="Meiryo" panose="020B0604030504040204" pitchFamily="34" charset="-128"/>
                <a:ea typeface="Meiryo" panose="020B0604030504040204" pitchFamily="34" charset="-128"/>
              </a:rPr>
              <a:t>を算出</a:t>
            </a:r>
            <a:endParaRPr sz="1800" b="1" dirty="0">
              <a:solidFill>
                <a:srgbClr val="002060"/>
              </a:solidFill>
              <a:latin typeface="Meiryo" panose="020B0604030504040204" pitchFamily="34" charset="-128"/>
              <a:ea typeface="Meiryo" panose="020B0604030504040204" pitchFamily="34" charset="-128"/>
            </a:endParaRPr>
          </a:p>
        </p:txBody>
      </p:sp>
      <p:sp>
        <p:nvSpPr>
          <p:cNvPr id="8" name="下矢印 7">
            <a:extLst>
              <a:ext uri="{FF2B5EF4-FFF2-40B4-BE49-F238E27FC236}">
                <a16:creationId xmlns:a16="http://schemas.microsoft.com/office/drawing/2014/main" id="{23845F81-CC53-2D0F-6D12-43A1A5592758}"/>
              </a:ext>
            </a:extLst>
          </p:cNvPr>
          <p:cNvSpPr/>
          <p:nvPr/>
        </p:nvSpPr>
        <p:spPr>
          <a:xfrm rot="16200000" flipH="1">
            <a:off x="542697" y="3013213"/>
            <a:ext cx="410372" cy="359966"/>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9" name="スライド番号プレースホルダー 8">
            <a:extLst>
              <a:ext uri="{FF2B5EF4-FFF2-40B4-BE49-F238E27FC236}">
                <a16:creationId xmlns:a16="http://schemas.microsoft.com/office/drawing/2014/main" id="{5BDEF27B-7101-A925-0CD1-B3CF68974C87}"/>
              </a:ext>
            </a:extLst>
          </p:cNvPr>
          <p:cNvSpPr>
            <a:spLocks noGrp="1"/>
          </p:cNvSpPr>
          <p:nvPr>
            <p:ph type="sldNum" sz="quarter" idx="2"/>
          </p:nvPr>
        </p:nvSpPr>
        <p:spPr/>
        <p:txBody>
          <a:bodyPr/>
          <a:lstStyle/>
          <a:p>
            <a:fld id="{86CB4B4D-7CA3-9044-876B-883B54F8677D}" type="slidenum">
              <a:rPr lang="en-US" altLang="ja-JP" smtClean="0"/>
              <a:t>26</a:t>
            </a:fld>
            <a:endParaRPr lang="ja-JP" altLang="en-US"/>
          </a:p>
        </p:txBody>
      </p:sp>
      <p:sp>
        <p:nvSpPr>
          <p:cNvPr id="11" name="テキスト ボックス 10">
            <a:extLst>
              <a:ext uri="{FF2B5EF4-FFF2-40B4-BE49-F238E27FC236}">
                <a16:creationId xmlns:a16="http://schemas.microsoft.com/office/drawing/2014/main" id="{BCDD8006-1AB0-E951-A8C9-52A3F4BC45B0}"/>
              </a:ext>
            </a:extLst>
          </p:cNvPr>
          <p:cNvSpPr txBox="1"/>
          <p:nvPr/>
        </p:nvSpPr>
        <p:spPr>
          <a:xfrm>
            <a:off x="640958" y="2464292"/>
            <a:ext cx="6709618" cy="3385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 altLang="ja-JP" sz="1600" b="1" dirty="0">
                <a:solidFill>
                  <a:srgbClr val="00B050"/>
                </a:solidFill>
                <a:latin typeface="Courier New" panose="02070309020205020404" pitchFamily="49" charset="0"/>
              </a:rPr>
              <a:t>*</a:t>
            </a:r>
            <a:r>
              <a:rPr lang="en" altLang="ja-JP" sz="1600" b="1" dirty="0" err="1">
                <a:solidFill>
                  <a:srgbClr val="00B050"/>
                </a:solidFill>
                <a:latin typeface="Courier New" panose="02070309020205020404" pitchFamily="49" charset="0"/>
              </a:rPr>
              <a:t>roc_auc_score</a:t>
            </a:r>
            <a:r>
              <a:rPr lang="en" altLang="ja-JP" sz="1600" b="1" dirty="0">
                <a:solidFill>
                  <a:srgbClr val="00B050"/>
                </a:solidFill>
                <a:latin typeface="Courier New" panose="02070309020205020404" pitchFamily="49" charset="0"/>
              </a:rPr>
              <a:t>(</a:t>
            </a:r>
            <a:r>
              <a:rPr lang="ja-JP" altLang="en-US" sz="1600" b="1">
                <a:solidFill>
                  <a:srgbClr val="00B050"/>
                </a:solidFill>
                <a:latin typeface="Courier New" panose="02070309020205020404" pitchFamily="49" charset="0"/>
              </a:rPr>
              <a:t>実際の分類</a:t>
            </a:r>
            <a:r>
              <a:rPr lang="en-US" altLang="ja-JP" sz="1600" b="1" dirty="0">
                <a:solidFill>
                  <a:srgbClr val="00B050"/>
                </a:solidFill>
                <a:latin typeface="Courier New" panose="02070309020205020404" pitchFamily="49" charset="0"/>
              </a:rPr>
              <a:t>, Y=1</a:t>
            </a:r>
            <a:r>
              <a:rPr lang="ja-JP" altLang="en-US" sz="1600" b="1">
                <a:solidFill>
                  <a:srgbClr val="00B050"/>
                </a:solidFill>
                <a:latin typeface="Courier New" panose="02070309020205020404" pitchFamily="49" charset="0"/>
              </a:rPr>
              <a:t>になる確率</a:t>
            </a:r>
            <a:r>
              <a:rPr lang="en-US" altLang="ja-JP" sz="1600" b="1" dirty="0">
                <a:solidFill>
                  <a:srgbClr val="00B050"/>
                </a:solidFill>
                <a:latin typeface="Courier New" panose="02070309020205020404" pitchFamily="49" charset="0"/>
              </a:rPr>
              <a:t>)</a:t>
            </a:r>
            <a:r>
              <a:rPr lang="ja-JP" altLang="en-US" sz="1600" b="1">
                <a:solidFill>
                  <a:srgbClr val="00B050"/>
                </a:solidFill>
                <a:latin typeface="Courier New" panose="02070309020205020404" pitchFamily="49" charset="0"/>
              </a:rPr>
              <a:t>で</a:t>
            </a:r>
            <a:r>
              <a:rPr lang="en-US" altLang="ja-JP" sz="1600" b="1" dirty="0">
                <a:solidFill>
                  <a:srgbClr val="00B050"/>
                </a:solidFill>
                <a:latin typeface="Courier New" panose="02070309020205020404" pitchFamily="49" charset="0"/>
              </a:rPr>
              <a:t>AUC</a:t>
            </a:r>
            <a:r>
              <a:rPr lang="ja-JP" altLang="en-US" sz="1600" b="1">
                <a:solidFill>
                  <a:srgbClr val="00B050"/>
                </a:solidFill>
                <a:latin typeface="Courier New" panose="02070309020205020404" pitchFamily="49" charset="0"/>
              </a:rPr>
              <a:t>を算出できる</a:t>
            </a:r>
            <a:endParaRPr lang="ja-JP" altLang="en-US" sz="1600">
              <a:solidFill>
                <a:srgbClr val="00B050"/>
              </a:solidFill>
            </a:endParaRPr>
          </a:p>
        </p:txBody>
      </p:sp>
      <p:sp>
        <p:nvSpPr>
          <p:cNvPr id="12" name="線形回帰で88歳の歯周病の歯の本数を予測する">
            <a:extLst>
              <a:ext uri="{FF2B5EF4-FFF2-40B4-BE49-F238E27FC236}">
                <a16:creationId xmlns:a16="http://schemas.microsoft.com/office/drawing/2014/main" id="{F5BF180F-6593-AEB5-E1AE-1F5843D61618}"/>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dirty="0"/>
          </a:p>
        </p:txBody>
      </p:sp>
      <p:sp>
        <p:nvSpPr>
          <p:cNvPr id="13" name="①学習モデルの選択…">
            <a:extLst>
              <a:ext uri="{FF2B5EF4-FFF2-40B4-BE49-F238E27FC236}">
                <a16:creationId xmlns:a16="http://schemas.microsoft.com/office/drawing/2014/main" id="{64DDD553-C103-A43F-5E34-7AAE396E24F4}"/>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dirty="0">
                <a:solidFill>
                  <a:schemeClr val="tx1"/>
                </a:solidFill>
              </a:rPr>
              <a:t>STEP0</a:t>
            </a:r>
            <a:r>
              <a:rPr lang="en-US" sz="1200" dirty="0">
                <a:solidFill>
                  <a:schemeClr val="tx1"/>
                </a:solidFill>
              </a:rPr>
              <a:t>：事前準備</a:t>
            </a:r>
          </a:p>
          <a:p>
            <a:pPr marL="92075" indent="-41275" algn="l">
              <a:defRPr sz="4500"/>
            </a:pPr>
            <a:r>
              <a:rPr lang="en-US" sz="1200" dirty="0"/>
              <a:t>STEP1：データの用意</a:t>
            </a:r>
          </a:p>
          <a:p>
            <a:pPr marL="92075" indent="-41275" algn="l">
              <a:defRPr sz="4500"/>
            </a:pPr>
            <a:r>
              <a:rPr lang="en-US" sz="1200" dirty="0"/>
              <a:t>STEP2：学習モデルの選択</a:t>
            </a:r>
          </a:p>
          <a:p>
            <a:pPr marL="92075" indent="-41275" algn="l">
              <a:defRPr sz="4500"/>
            </a:pPr>
            <a:r>
              <a:rPr lang="en-US" sz="1200" dirty="0"/>
              <a:t>STEP3：データを入れて学習</a:t>
            </a:r>
          </a:p>
          <a:p>
            <a:pPr marL="92075" indent="-41275" algn="l">
              <a:defRPr sz="4500"/>
            </a:pPr>
            <a:r>
              <a:rPr lang="en-US" altLang="ja-JP" sz="1200" dirty="0"/>
              <a:t>STEP4</a:t>
            </a:r>
            <a:r>
              <a:rPr lang="ja-JP" altLang="en-US" sz="1200"/>
              <a:t>：予測を行う</a:t>
            </a:r>
            <a:endParaRPr lang="en-US" altLang="ja-JP" sz="1200" dirty="0"/>
          </a:p>
          <a:p>
            <a:pPr marL="92075" indent="-41275" algn="l">
              <a:defRPr sz="4500"/>
            </a:pPr>
            <a:r>
              <a:rPr lang="en-US" altLang="ja-JP" sz="1200" dirty="0">
                <a:solidFill>
                  <a:srgbClr val="FF0000"/>
                </a:solidFill>
              </a:rPr>
              <a:t>STEP5</a:t>
            </a:r>
            <a:r>
              <a:rPr lang="ja-JP" altLang="en-US" sz="1200">
                <a:solidFill>
                  <a:srgbClr val="FF0000"/>
                </a:solidFill>
              </a:rPr>
              <a:t>：モデルの評価</a:t>
            </a:r>
            <a:endParaRPr lang="en-US" altLang="ja-JP" sz="1200" dirty="0">
              <a:solidFill>
                <a:srgbClr val="FF0000"/>
              </a:solidFill>
            </a:endParaRPr>
          </a:p>
          <a:p>
            <a:pPr marL="92075" indent="-41275" algn="l">
              <a:defRPr sz="4500"/>
            </a:pPr>
            <a:r>
              <a:rPr lang="en-US" altLang="ja-JP" sz="1200" dirty="0"/>
              <a:t>STEP6</a:t>
            </a:r>
            <a:r>
              <a:rPr lang="ja-JP" altLang="en-US" sz="1200"/>
              <a:t>：特徴量重要度の図示</a:t>
            </a:r>
          </a:p>
        </p:txBody>
      </p:sp>
      <p:sp>
        <p:nvSpPr>
          <p:cNvPr id="18" name="テキスト ボックス 17">
            <a:extLst>
              <a:ext uri="{FF2B5EF4-FFF2-40B4-BE49-F238E27FC236}">
                <a16:creationId xmlns:a16="http://schemas.microsoft.com/office/drawing/2014/main" id="{4E98DAE9-6D28-DCE0-D760-354E3B1ADBF7}"/>
              </a:ext>
            </a:extLst>
          </p:cNvPr>
          <p:cNvSpPr txBox="1"/>
          <p:nvPr/>
        </p:nvSpPr>
        <p:spPr>
          <a:xfrm>
            <a:off x="930463" y="2997384"/>
            <a:ext cx="3396646" cy="40011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US" altLang="ja-JP" sz="2000" b="1" dirty="0">
                <a:latin typeface="Courier New" panose="02070309020205020404" pitchFamily="49" charset="0"/>
                <a:cs typeface="Courier New" panose="02070309020205020404" pitchFamily="49" charset="0"/>
              </a:rPr>
              <a:t>0.9951499118165785</a:t>
            </a:r>
            <a:endParaRPr lang="ja-JP" altLang="en-US" sz="2000" b="1">
              <a:latin typeface="Courier New" panose="02070309020205020404" pitchFamily="49" charset="0"/>
              <a:cs typeface="Courier New" panose="02070309020205020404" pitchFamily="49" charset="0"/>
            </a:endParaRPr>
          </a:p>
        </p:txBody>
      </p:sp>
      <p:sp>
        <p:nvSpPr>
          <p:cNvPr id="20" name="①学習モデルの選択(今回は線形回帰)…">
            <a:extLst>
              <a:ext uri="{FF2B5EF4-FFF2-40B4-BE49-F238E27FC236}">
                <a16:creationId xmlns:a16="http://schemas.microsoft.com/office/drawing/2014/main" id="{3DF49A9A-189A-C443-1F5A-30AC1D3BA03A}"/>
              </a:ext>
            </a:extLst>
          </p:cNvPr>
          <p:cNvSpPr txBox="1"/>
          <p:nvPr/>
        </p:nvSpPr>
        <p:spPr>
          <a:xfrm>
            <a:off x="0" y="543047"/>
            <a:ext cx="42966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5</a:t>
            </a:r>
            <a:r>
              <a:rPr lang="en-US" sz="2000" b="1">
                <a:latin typeface="Hiragino Maru Gothic ProN W4" panose="020F0400000000000000" pitchFamily="34" charset="-128"/>
                <a:ea typeface="Hiragino Maru Gothic ProN W4" panose="020F0400000000000000" pitchFamily="34" charset="-128"/>
              </a:rPr>
              <a:t>：モデルの評価</a:t>
            </a:r>
          </a:p>
        </p:txBody>
      </p:sp>
      <p:sp>
        <p:nvSpPr>
          <p:cNvPr id="2" name="テキスト ボックス 1">
            <a:extLst>
              <a:ext uri="{FF2B5EF4-FFF2-40B4-BE49-F238E27FC236}">
                <a16:creationId xmlns:a16="http://schemas.microsoft.com/office/drawing/2014/main" id="{104C5F35-1E24-BD08-8374-D5C356E03438}"/>
              </a:ext>
            </a:extLst>
          </p:cNvPr>
          <p:cNvSpPr txBox="1"/>
          <p:nvPr/>
        </p:nvSpPr>
        <p:spPr>
          <a:xfrm>
            <a:off x="930229" y="3818666"/>
            <a:ext cx="6420347" cy="10259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indent="269875" algn="l" defTabSz="825500"/>
            <a:r>
              <a:rPr kumimoji="0" lang="ja-JP" altLang="en-US" sz="20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ロジスティック回帰の</a:t>
            </a:r>
            <a:r>
              <a:rPr kumimoji="0" lang="en-US" altLang="ja-JP" sz="2000" b="1"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ヒラギノ角ゴ ProN W6"/>
              </a:rPr>
              <a:t>AUC</a:t>
            </a:r>
            <a:r>
              <a:rPr kumimoji="0" lang="ja-JP" altLang="en-US" sz="20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a:t>
            </a:r>
            <a:r>
              <a:rPr lang="en-US" altLang="ja-JP" sz="2000" b="1" dirty="0">
                <a:effectLst/>
                <a:latin typeface="Courier New" panose="02070309020205020404" pitchFamily="49" charset="0"/>
                <a:cs typeface="Courier New" panose="02070309020205020404" pitchFamily="49" charset="0"/>
              </a:rPr>
              <a:t>0.982363315696649</a:t>
            </a:r>
            <a:endParaRPr kumimoji="0" lang="en-US" altLang="ja-JP" sz="2000" b="1" i="0" u="none" strike="noStrike" cap="none" spc="0" normalizeH="0" baseline="0" dirty="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a:p>
            <a:pPr marL="7938" algn="l" defTabSz="825500"/>
            <a:r>
              <a:rPr lang="ja-JP" altLang="en-US" sz="2000" b="1">
                <a:latin typeface="Courier New" panose="02070309020205020404" pitchFamily="49" charset="0"/>
                <a:cs typeface="Courier New" panose="02070309020205020404" pitchFamily="49" charset="0"/>
              </a:rPr>
              <a:t>剪定していない決定木の</a:t>
            </a:r>
            <a:r>
              <a:rPr lang="en-US" altLang="ja-JP" sz="2000" b="1" dirty="0">
                <a:latin typeface="Courier New" panose="02070309020205020404" pitchFamily="49" charset="0"/>
                <a:cs typeface="Courier New" panose="02070309020205020404" pitchFamily="49" charset="0"/>
              </a:rPr>
              <a:t>AUC</a:t>
            </a:r>
            <a:r>
              <a:rPr lang="ja-JP" altLang="en-US" sz="2000" b="1">
                <a:latin typeface="Courier New" panose="02070309020205020404" pitchFamily="49" charset="0"/>
                <a:cs typeface="Courier New" panose="02070309020205020404" pitchFamily="49" charset="0"/>
              </a:rPr>
              <a:t>：</a:t>
            </a:r>
            <a:r>
              <a:rPr lang="en-US" altLang="ja-JP" sz="2000" b="1" dirty="0">
                <a:latin typeface="Courier New" panose="02070309020205020404" pitchFamily="49" charset="0"/>
                <a:cs typeface="Courier New" panose="02070309020205020404" pitchFamily="49" charset="0"/>
              </a:rPr>
              <a:t>0.9173280423280423</a:t>
            </a:r>
          </a:p>
          <a:p>
            <a:pPr marL="7938" algn="l" defTabSz="825500"/>
            <a:r>
              <a:rPr kumimoji="0" lang="en-US" altLang="ja-JP" sz="2000" b="1"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ヒラギノ角ゴ ProN W6"/>
              </a:rPr>
              <a:t>     </a:t>
            </a:r>
            <a:r>
              <a:rPr kumimoji="0" lang="ja-JP" altLang="en-US" sz="20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剪定した決定木の</a:t>
            </a:r>
            <a:r>
              <a:rPr kumimoji="0" lang="en-US" altLang="ja-JP" sz="2000" b="1"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ヒラギノ角ゴ ProN W6"/>
              </a:rPr>
              <a:t>AUC</a:t>
            </a:r>
            <a:r>
              <a:rPr kumimoji="0" lang="ja-JP" altLang="en-US" sz="20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a:t>
            </a:r>
            <a:r>
              <a:rPr kumimoji="0" lang="en-US" altLang="ja-JP" sz="2000" b="1"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ヒラギノ角ゴ ProN W6"/>
              </a:rPr>
              <a:t>0.9431951793062904</a:t>
            </a:r>
            <a:endParaRPr kumimoji="0" lang="ja-JP" altLang="en-US" sz="20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endParaRPr>
          </a:p>
        </p:txBody>
      </p:sp>
    </p:spTree>
    <p:extLst>
      <p:ext uri="{BB962C8B-B14F-4D97-AF65-F5344CB8AC3E}">
        <p14:creationId xmlns:p14="http://schemas.microsoft.com/office/powerpoint/2010/main" val="2191452803"/>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278677" y="52608"/>
            <a:ext cx="8680915" cy="5038280"/>
            <a:chOff x="146050" y="857250"/>
            <a:chExt cx="10401300" cy="5842000"/>
          </a:xfrm>
        </p:grpSpPr>
        <p:pic>
          <p:nvPicPr>
            <p:cNvPr id="3" name="object 3"/>
            <p:cNvPicPr>
              <a:picLocks noChangeAspect="1"/>
            </p:cNvPicPr>
            <p:nvPr/>
          </p:nvPicPr>
          <p:blipFill>
            <a:blip r:embed="rId2" cstate="print"/>
            <a:stretch>
              <a:fillRect/>
            </a:stretch>
          </p:blipFill>
          <p:spPr>
            <a:xfrm>
              <a:off x="238881" y="1188644"/>
              <a:ext cx="10308469" cy="5410089"/>
            </a:xfrm>
            <a:prstGeom prst="rect">
              <a:avLst/>
            </a:prstGeom>
          </p:spPr>
        </p:pic>
        <p:sp>
          <p:nvSpPr>
            <p:cNvPr id="4" name="object 4"/>
            <p:cNvSpPr/>
            <p:nvPr/>
          </p:nvSpPr>
          <p:spPr>
            <a:xfrm>
              <a:off x="146050" y="857250"/>
              <a:ext cx="10401300" cy="5842000"/>
            </a:xfrm>
            <a:custGeom>
              <a:avLst/>
              <a:gdLst/>
              <a:ahLst/>
              <a:cxnLst/>
              <a:rect l="l" t="t" r="r" b="b"/>
              <a:pathLst>
                <a:path w="10401300" h="5842000">
                  <a:moveTo>
                    <a:pt x="0" y="0"/>
                  </a:moveTo>
                  <a:lnTo>
                    <a:pt x="10401300" y="0"/>
                  </a:lnTo>
                  <a:lnTo>
                    <a:pt x="10401300" y="5842000"/>
                  </a:lnTo>
                  <a:lnTo>
                    <a:pt x="0" y="5842000"/>
                  </a:lnTo>
                  <a:lnTo>
                    <a:pt x="0" y="0"/>
                  </a:lnTo>
                  <a:close/>
                </a:path>
              </a:pathLst>
            </a:custGeom>
            <a:ln w="12700">
              <a:solidFill>
                <a:srgbClr val="000000"/>
              </a:solidFill>
            </a:ln>
          </p:spPr>
          <p:txBody>
            <a:bodyPr wrap="square" lIns="0" tIns="0" rIns="0" bIns="0" rtlCol="0"/>
            <a:lstStyle/>
            <a:p>
              <a:endParaRPr sz="766"/>
            </a:p>
          </p:txBody>
        </p:sp>
      </p:grpSp>
      <p:sp>
        <p:nvSpPr>
          <p:cNvPr id="5" name="テキスト ボックス 4">
            <a:extLst>
              <a:ext uri="{FF2B5EF4-FFF2-40B4-BE49-F238E27FC236}">
                <a16:creationId xmlns:a16="http://schemas.microsoft.com/office/drawing/2014/main" id="{E01AE63F-66D4-0DA9-8D5F-ECDD83C05513}"/>
              </a:ext>
            </a:extLst>
          </p:cNvPr>
          <p:cNvSpPr txBox="1"/>
          <p:nvPr/>
        </p:nvSpPr>
        <p:spPr>
          <a:xfrm>
            <a:off x="7024001" y="65986"/>
            <a:ext cx="1862689" cy="31803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14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a:t>
            </a:r>
            <a:r>
              <a:rPr kumimoji="0" lang="ja-JP" altLang="en-US" sz="14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清水先生の講義引用</a:t>
            </a:r>
            <a:r>
              <a:rPr kumimoji="0" lang="en-US" altLang="ja-JP" sz="14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a:t>
            </a:r>
            <a:endParaRPr kumimoji="0" lang="ja-JP" altLang="en-US" sz="14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endParaRPr>
          </a:p>
        </p:txBody>
      </p:sp>
      <p:sp>
        <p:nvSpPr>
          <p:cNvPr id="6" name="スライド番号プレースホルダー 5">
            <a:extLst>
              <a:ext uri="{FF2B5EF4-FFF2-40B4-BE49-F238E27FC236}">
                <a16:creationId xmlns:a16="http://schemas.microsoft.com/office/drawing/2014/main" id="{33C43649-82FE-948A-31B8-B093682DAFE8}"/>
              </a:ext>
            </a:extLst>
          </p:cNvPr>
          <p:cNvSpPr>
            <a:spLocks noGrp="1"/>
          </p:cNvSpPr>
          <p:nvPr>
            <p:ph type="sldNum" sz="quarter" idx="7"/>
          </p:nvPr>
        </p:nvSpPr>
        <p:spPr/>
        <p:txBody>
          <a:bodyPr/>
          <a:lstStyle/>
          <a:p>
            <a:fld id="{B6F15528-21DE-4FAA-801E-634DDDAF4B2B}" type="slidenum">
              <a:rPr lang="en-US" altLang="ja-JP" smtClean="0"/>
              <a:t>27</a:t>
            </a:fld>
            <a:endParaRPr lang="ja-JP"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B8ABAD-5BCC-9427-B0E6-F23C4D856613}"/>
            </a:ext>
          </a:extLst>
        </p:cNvPr>
        <p:cNvGrpSpPr/>
        <p:nvPr/>
      </p:nvGrpSpPr>
      <p:grpSpPr>
        <a:xfrm>
          <a:off x="0" y="0"/>
          <a:ext cx="0" cy="0"/>
          <a:chOff x="0" y="0"/>
          <a:chExt cx="0" cy="0"/>
        </a:xfrm>
      </p:grpSpPr>
      <p:sp>
        <p:nvSpPr>
          <p:cNvPr id="457" name="四角形">
            <a:extLst>
              <a:ext uri="{FF2B5EF4-FFF2-40B4-BE49-F238E27FC236}">
                <a16:creationId xmlns:a16="http://schemas.microsoft.com/office/drawing/2014/main" id="{BEBCAD77-BBA3-A2EE-364D-9FAE4D8F1110}"/>
              </a:ext>
            </a:extLst>
          </p:cNvPr>
          <p:cNvSpPr/>
          <p:nvPr/>
        </p:nvSpPr>
        <p:spPr>
          <a:xfrm>
            <a:off x="5851" y="-1976"/>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 name="線形回帰で88歳の歯周病の歯の本数を予測する">
            <a:extLst>
              <a:ext uri="{FF2B5EF4-FFF2-40B4-BE49-F238E27FC236}">
                <a16:creationId xmlns:a16="http://schemas.microsoft.com/office/drawing/2014/main" id="{D8A2FB62-73CA-BA18-FF9D-3E30CAE7C585}"/>
              </a:ext>
            </a:extLst>
          </p:cNvPr>
          <p:cNvSpPr txBox="1"/>
          <p:nvPr/>
        </p:nvSpPr>
        <p:spPr>
          <a:xfrm>
            <a:off x="241697" y="17372"/>
            <a:ext cx="3270126" cy="4693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algn="l">
              <a:defRPr sz="4600">
                <a:solidFill>
                  <a:srgbClr val="FFFFFF"/>
                </a:solidFill>
              </a:defRPr>
            </a:lvl1pPr>
          </a:lstStyle>
          <a:p>
            <a:r>
              <a:rPr lang="ja-JP" altLang="en-US" sz="2800"/>
              <a:t>ランダムフォレスト</a:t>
            </a:r>
            <a:endParaRPr lang="ja-JP" altLang="en-US" sz="2800" dirty="0"/>
          </a:p>
        </p:txBody>
      </p:sp>
      <p:sp>
        <p:nvSpPr>
          <p:cNvPr id="5" name="print(model2.score(x2_test, y2_test))">
            <a:extLst>
              <a:ext uri="{FF2B5EF4-FFF2-40B4-BE49-F238E27FC236}">
                <a16:creationId xmlns:a16="http://schemas.microsoft.com/office/drawing/2014/main" id="{7F329073-A628-8895-51CD-E16E0A45D41F}"/>
              </a:ext>
            </a:extLst>
          </p:cNvPr>
          <p:cNvSpPr txBox="1"/>
          <p:nvPr/>
        </p:nvSpPr>
        <p:spPr>
          <a:xfrm>
            <a:off x="230418" y="1623031"/>
            <a:ext cx="6305850" cy="1720847"/>
          </a:xfrm>
          <a:prstGeom prst="rect">
            <a:avLst/>
          </a:prstGeom>
          <a:ln w="25400">
            <a:solidFill>
              <a:schemeClr val="accent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500" tIns="0" rIns="40500" bIns="72000" anchor="ctr">
            <a:spAutoFit/>
          </a:bodyPr>
          <a:lstStyle>
            <a:lvl1pPr>
              <a:defRPr sz="4600">
                <a:latin typeface="+mn-lt"/>
                <a:ea typeface="+mn-ea"/>
                <a:cs typeface="+mn-cs"/>
                <a:sym typeface="ヒラギノ角ゴ ProN W3"/>
              </a:defRPr>
            </a:lvl1pPr>
          </a:lstStyle>
          <a:p>
            <a:pPr algn="l">
              <a:lnSpc>
                <a:spcPct val="120000"/>
              </a:lnSpc>
            </a:pPr>
            <a:r>
              <a:rPr lang="en" altLang="ja-JP" sz="1800" b="1" dirty="0">
                <a:solidFill>
                  <a:srgbClr val="AF00DB"/>
                </a:solidFill>
                <a:effectLst/>
                <a:latin typeface="Courier New" panose="02070309020205020404" pitchFamily="49" charset="0"/>
              </a:rPr>
              <a:t>from</a:t>
            </a:r>
            <a:r>
              <a:rPr lang="en" altLang="ja-JP" sz="1800" b="1" dirty="0">
                <a:solidFill>
                  <a:srgbClr val="000000"/>
                </a:solidFill>
                <a:effectLst/>
                <a:latin typeface="Courier New" panose="02070309020205020404" pitchFamily="49" charset="0"/>
              </a:rPr>
              <a:t> </a:t>
            </a:r>
            <a:r>
              <a:rPr lang="en" altLang="ja-JP" sz="1800" b="1" dirty="0" err="1">
                <a:solidFill>
                  <a:srgbClr val="000000"/>
                </a:solidFill>
                <a:effectLst/>
                <a:latin typeface="Courier New" panose="02070309020205020404" pitchFamily="49" charset="0"/>
              </a:rPr>
              <a:t>sklearn.metrics</a:t>
            </a:r>
            <a:r>
              <a:rPr lang="en" altLang="ja-JP" sz="1800" b="1" dirty="0">
                <a:solidFill>
                  <a:srgbClr val="000000"/>
                </a:solidFill>
                <a:effectLst/>
                <a:latin typeface="Courier New" panose="02070309020205020404" pitchFamily="49" charset="0"/>
              </a:rPr>
              <a:t> </a:t>
            </a:r>
            <a:r>
              <a:rPr lang="en" altLang="ja-JP" sz="1800" b="1" dirty="0">
                <a:solidFill>
                  <a:srgbClr val="AF00DB"/>
                </a:solidFill>
                <a:effectLst/>
                <a:latin typeface="Courier New" panose="02070309020205020404" pitchFamily="49" charset="0"/>
              </a:rPr>
              <a:t>import</a:t>
            </a:r>
            <a:r>
              <a:rPr lang="en" altLang="ja-JP" sz="1800" b="1" dirty="0">
                <a:solidFill>
                  <a:srgbClr val="000000"/>
                </a:solidFill>
                <a:effectLst/>
                <a:latin typeface="Courier New" panose="02070309020205020404" pitchFamily="49" charset="0"/>
              </a:rPr>
              <a:t> </a:t>
            </a:r>
            <a:r>
              <a:rPr lang="en" altLang="ja-JP" sz="1800" b="1" dirty="0" err="1">
                <a:solidFill>
                  <a:srgbClr val="000000"/>
                </a:solidFill>
                <a:effectLst/>
                <a:latin typeface="Courier New" panose="02070309020205020404" pitchFamily="49" charset="0"/>
              </a:rPr>
              <a:t>RocCurveDisplay</a:t>
            </a:r>
            <a:endParaRPr lang="en" altLang="ja-JP" sz="1800" b="1" dirty="0">
              <a:solidFill>
                <a:srgbClr val="000000"/>
              </a:solidFill>
              <a:effectLst/>
              <a:latin typeface="Courier New" panose="02070309020205020404" pitchFamily="49" charset="0"/>
            </a:endParaRPr>
          </a:p>
          <a:p>
            <a:pPr algn="l">
              <a:lnSpc>
                <a:spcPct val="120000"/>
              </a:lnSpc>
            </a:pPr>
            <a:r>
              <a:rPr lang="en" altLang="ja-JP" sz="1800" b="1" dirty="0" err="1">
                <a:solidFill>
                  <a:srgbClr val="000000"/>
                </a:solidFill>
                <a:effectLst/>
                <a:latin typeface="Courier New" panose="02070309020205020404" pitchFamily="49" charset="0"/>
              </a:rPr>
              <a:t>RocCurveDisplay.from_predictions</a:t>
            </a:r>
            <a:r>
              <a:rPr lang="en" altLang="ja-JP" sz="1800" b="1" dirty="0">
                <a:solidFill>
                  <a:srgbClr val="000000"/>
                </a:solidFill>
                <a:effectLst/>
                <a:latin typeface="Courier New" panose="02070309020205020404" pitchFamily="49" charset="0"/>
              </a:rPr>
              <a:t>(</a:t>
            </a:r>
            <a:r>
              <a:rPr lang="en" altLang="ja-JP" sz="1800" b="1" dirty="0" err="1">
                <a:solidFill>
                  <a:srgbClr val="000000"/>
                </a:solidFill>
                <a:effectLst/>
                <a:latin typeface="Courier New" panose="02070309020205020404" pitchFamily="49" charset="0"/>
              </a:rPr>
              <a:t>y_test</a:t>
            </a:r>
            <a:r>
              <a:rPr lang="en" altLang="ja-JP" sz="1800" b="1" dirty="0">
                <a:solidFill>
                  <a:srgbClr val="000000"/>
                </a:solidFill>
                <a:effectLst/>
                <a:latin typeface="Courier New" panose="02070309020205020404" pitchFamily="49" charset="0"/>
              </a:rPr>
              <a:t>,</a:t>
            </a:r>
          </a:p>
          <a:p>
            <a:pPr algn="l">
              <a:lnSpc>
                <a:spcPct val="120000"/>
              </a:lnSpc>
            </a:pPr>
            <a:r>
              <a:rPr lang="en" altLang="ja-JP" sz="1800" b="1" dirty="0">
                <a:solidFill>
                  <a:srgbClr val="000000"/>
                </a:solidFill>
                <a:effectLst/>
                <a:latin typeface="Courier New" panose="02070309020205020404" pitchFamily="49" charset="0"/>
              </a:rPr>
              <a:t>	</a:t>
            </a:r>
            <a:r>
              <a:rPr lang="en" altLang="ja-JP" sz="1800" b="1" dirty="0" err="1">
                <a:solidFill>
                  <a:srgbClr val="000000"/>
                </a:solidFill>
                <a:effectLst/>
                <a:latin typeface="Courier New" panose="02070309020205020404" pitchFamily="49" charset="0"/>
              </a:rPr>
              <a:t>model_forest.predict_proba</a:t>
            </a:r>
            <a:r>
              <a:rPr lang="en" altLang="ja-JP" sz="1800" b="1" dirty="0">
                <a:solidFill>
                  <a:srgbClr val="000000"/>
                </a:solidFill>
                <a:effectLst/>
                <a:latin typeface="Courier New" panose="02070309020205020404" pitchFamily="49" charset="0"/>
              </a:rPr>
              <a:t>(</a:t>
            </a:r>
            <a:r>
              <a:rPr lang="en" altLang="ja-JP" sz="1800" b="1" dirty="0" err="1">
                <a:solidFill>
                  <a:srgbClr val="000000"/>
                </a:solidFill>
                <a:effectLst/>
                <a:latin typeface="Courier New" panose="02070309020205020404" pitchFamily="49" charset="0"/>
              </a:rPr>
              <a:t>x_test</a:t>
            </a:r>
            <a:r>
              <a:rPr lang="en" altLang="ja-JP" sz="1800" b="1" dirty="0">
                <a:solidFill>
                  <a:srgbClr val="000000"/>
                </a:solidFill>
                <a:effectLst/>
                <a:latin typeface="Courier New" panose="02070309020205020404" pitchFamily="49" charset="0"/>
              </a:rPr>
              <a:t>)[:,</a:t>
            </a:r>
            <a:r>
              <a:rPr lang="en" altLang="ja-JP" sz="1800" b="1" dirty="0">
                <a:solidFill>
                  <a:srgbClr val="116644"/>
                </a:solidFill>
                <a:effectLst/>
                <a:latin typeface="Courier New" panose="02070309020205020404" pitchFamily="49" charset="0"/>
              </a:rPr>
              <a:t>1</a:t>
            </a:r>
            <a:r>
              <a:rPr lang="en" altLang="ja-JP" sz="1800" b="1" dirty="0">
                <a:solidFill>
                  <a:srgbClr val="000000"/>
                </a:solidFill>
                <a:effectLst/>
                <a:latin typeface="Courier New" panose="02070309020205020404" pitchFamily="49" charset="0"/>
              </a:rPr>
              <a:t>])</a:t>
            </a:r>
          </a:p>
          <a:p>
            <a:pPr algn="l">
              <a:lnSpc>
                <a:spcPct val="120000"/>
              </a:lnSpc>
            </a:pPr>
            <a:r>
              <a:rPr lang="en" altLang="ja-JP" sz="1800" b="1" dirty="0" err="1">
                <a:solidFill>
                  <a:srgbClr val="000000"/>
                </a:solidFill>
                <a:effectLst/>
                <a:latin typeface="Courier New" panose="02070309020205020404" pitchFamily="49" charset="0"/>
              </a:rPr>
              <a:t>plt.axis</a:t>
            </a:r>
            <a:r>
              <a:rPr lang="en" altLang="ja-JP" sz="1800" b="1" dirty="0">
                <a:solidFill>
                  <a:srgbClr val="000000"/>
                </a:solidFill>
                <a:effectLst/>
                <a:latin typeface="Courier New" panose="02070309020205020404" pitchFamily="49" charset="0"/>
              </a:rPr>
              <a:t>(</a:t>
            </a:r>
            <a:r>
              <a:rPr lang="en-US" altLang="ja-JP" sz="1800" b="0" dirty="0">
                <a:solidFill>
                  <a:srgbClr val="A31515"/>
                </a:solidFill>
                <a:effectLst/>
                <a:latin typeface="Courier New" panose="02070309020205020404" pitchFamily="49" charset="0"/>
              </a:rPr>
              <a:t>'</a:t>
            </a:r>
            <a:r>
              <a:rPr lang="en" altLang="ja-JP" sz="1800" b="1" dirty="0">
                <a:solidFill>
                  <a:srgbClr val="A31515"/>
                </a:solidFill>
                <a:effectLst/>
                <a:latin typeface="Courier New" panose="02070309020205020404" pitchFamily="49" charset="0"/>
              </a:rPr>
              <a:t>square</a:t>
            </a:r>
            <a:r>
              <a:rPr lang="en-US" altLang="ja-JP" sz="1800" b="0" dirty="0">
                <a:solidFill>
                  <a:srgbClr val="A31515"/>
                </a:solidFill>
                <a:effectLst/>
                <a:latin typeface="Courier New" panose="02070309020205020404" pitchFamily="49" charset="0"/>
              </a:rPr>
              <a:t>'</a:t>
            </a:r>
            <a:r>
              <a:rPr lang="en" altLang="ja-JP" sz="1800" b="1" dirty="0">
                <a:solidFill>
                  <a:srgbClr val="000000"/>
                </a:solidFill>
                <a:effectLst/>
                <a:latin typeface="Courier New" panose="02070309020205020404" pitchFamily="49" charset="0"/>
              </a:rPr>
              <a:t>)</a:t>
            </a:r>
          </a:p>
          <a:p>
            <a:pPr algn="l">
              <a:lnSpc>
                <a:spcPct val="120000"/>
              </a:lnSpc>
            </a:pPr>
            <a:r>
              <a:rPr lang="en" altLang="ja-JP" sz="1800" b="1" dirty="0" err="1">
                <a:solidFill>
                  <a:srgbClr val="000000"/>
                </a:solidFill>
                <a:effectLst/>
                <a:latin typeface="Courier New" panose="02070309020205020404" pitchFamily="49" charset="0"/>
              </a:rPr>
              <a:t>plt.show</a:t>
            </a:r>
            <a:r>
              <a:rPr lang="en" altLang="ja-JP" sz="1800" b="1" dirty="0">
                <a:solidFill>
                  <a:srgbClr val="000000"/>
                </a:solidFill>
                <a:effectLst/>
                <a:latin typeface="Courier New" panose="02070309020205020404" pitchFamily="49" charset="0"/>
              </a:rPr>
              <a:t>()</a:t>
            </a:r>
          </a:p>
        </p:txBody>
      </p:sp>
      <p:sp>
        <p:nvSpPr>
          <p:cNvPr id="6" name="検証用データを用いて学習結果を評価する">
            <a:extLst>
              <a:ext uri="{FF2B5EF4-FFF2-40B4-BE49-F238E27FC236}">
                <a16:creationId xmlns:a16="http://schemas.microsoft.com/office/drawing/2014/main" id="{AE9E14C1-DA7E-847A-00BA-31BCF48B4945}"/>
              </a:ext>
            </a:extLst>
          </p:cNvPr>
          <p:cNvSpPr txBox="1"/>
          <p:nvPr/>
        </p:nvSpPr>
        <p:spPr>
          <a:xfrm>
            <a:off x="241697" y="1153173"/>
            <a:ext cx="3207609" cy="3154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anchor="ctr">
            <a:spAutoFit/>
          </a:bodyPr>
          <a:lstStyle>
            <a:lvl1pPr>
              <a:defRPr sz="4100">
                <a:latin typeface="+mn-lt"/>
                <a:ea typeface="+mn-ea"/>
                <a:cs typeface="+mn-cs"/>
                <a:sym typeface="ヒラギノ角ゴ ProN W3"/>
              </a:defRPr>
            </a:lvl1pPr>
          </a:lstStyle>
          <a:p>
            <a:pPr algn="l"/>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14-11 </a:t>
            </a:r>
            <a:r>
              <a:rPr lang="en-US" sz="1800" b="1" dirty="0" err="1">
                <a:solidFill>
                  <a:srgbClr val="002060"/>
                </a:solidFill>
                <a:latin typeface="Meiryo" panose="020B0604030504040204" pitchFamily="34" charset="-128"/>
                <a:ea typeface="Meiryo" panose="020B0604030504040204" pitchFamily="34" charset="-128"/>
              </a:rPr>
              <a:t>ROC曲線の描出</a:t>
            </a:r>
            <a:endParaRPr sz="1800" b="1" dirty="0">
              <a:solidFill>
                <a:srgbClr val="002060"/>
              </a:solidFill>
              <a:latin typeface="Meiryo" panose="020B0604030504040204" pitchFamily="34" charset="-128"/>
              <a:ea typeface="Meiryo" panose="020B0604030504040204" pitchFamily="34" charset="-128"/>
            </a:endParaRPr>
          </a:p>
        </p:txBody>
      </p:sp>
      <p:sp>
        <p:nvSpPr>
          <p:cNvPr id="8" name="下矢印 7">
            <a:extLst>
              <a:ext uri="{FF2B5EF4-FFF2-40B4-BE49-F238E27FC236}">
                <a16:creationId xmlns:a16="http://schemas.microsoft.com/office/drawing/2014/main" id="{FE2B1E48-364C-BB3D-F1A6-F74A26BF35AA}"/>
              </a:ext>
            </a:extLst>
          </p:cNvPr>
          <p:cNvSpPr/>
          <p:nvPr/>
        </p:nvSpPr>
        <p:spPr>
          <a:xfrm rot="16200000" flipH="1">
            <a:off x="6458083" y="2303471"/>
            <a:ext cx="410372" cy="359966"/>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9" name="スライド番号プレースホルダー 8">
            <a:extLst>
              <a:ext uri="{FF2B5EF4-FFF2-40B4-BE49-F238E27FC236}">
                <a16:creationId xmlns:a16="http://schemas.microsoft.com/office/drawing/2014/main" id="{80B7BAA6-A508-BE3E-41DC-B38A9D0BCB0A}"/>
              </a:ext>
            </a:extLst>
          </p:cNvPr>
          <p:cNvSpPr>
            <a:spLocks noGrp="1"/>
          </p:cNvSpPr>
          <p:nvPr>
            <p:ph type="sldNum" sz="quarter" idx="2"/>
          </p:nvPr>
        </p:nvSpPr>
        <p:spPr/>
        <p:txBody>
          <a:bodyPr/>
          <a:lstStyle/>
          <a:p>
            <a:fld id="{86CB4B4D-7CA3-9044-876B-883B54F8677D}" type="slidenum">
              <a:rPr lang="en-US" altLang="ja-JP" smtClean="0"/>
              <a:t>28</a:t>
            </a:fld>
            <a:endParaRPr lang="ja-JP" altLang="en-US"/>
          </a:p>
        </p:txBody>
      </p:sp>
      <p:sp>
        <p:nvSpPr>
          <p:cNvPr id="12" name="右矢印 11">
            <a:extLst>
              <a:ext uri="{FF2B5EF4-FFF2-40B4-BE49-F238E27FC236}">
                <a16:creationId xmlns:a16="http://schemas.microsoft.com/office/drawing/2014/main" id="{B43BAA7A-959D-E8D9-5537-341A947CCC04}"/>
              </a:ext>
            </a:extLst>
          </p:cNvPr>
          <p:cNvSpPr/>
          <p:nvPr/>
        </p:nvSpPr>
        <p:spPr>
          <a:xfrm>
            <a:off x="8135297" y="4632450"/>
            <a:ext cx="748379" cy="427970"/>
          </a:xfrm>
          <a:prstGeom prst="rightArrow">
            <a:avLst/>
          </a:prstGeom>
          <a:noFill/>
          <a:ln w="22225" cap="flat">
            <a:solidFill>
              <a:schemeClr val="tx1">
                <a:lumMod val="95000"/>
                <a:lumOff val="5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1400" b="1" i="0" u="none" strike="noStrike" cap="none" spc="0" normalizeH="0" baseline="0" dirty="0" err="1">
                <a:ln>
                  <a:noFill/>
                </a:ln>
                <a:solidFill>
                  <a:schemeClr val="tx1"/>
                </a:solidFill>
                <a:effectLst/>
                <a:uFillTx/>
                <a:latin typeface="+mn-lt"/>
                <a:ea typeface="+mn-ea"/>
                <a:cs typeface="+mn-cs"/>
                <a:sym typeface="ヒラギノ角ゴ ProN W3"/>
              </a:rPr>
              <a:t>colab</a:t>
            </a:r>
            <a:endParaRPr kumimoji="0" lang="ja-JP" altLang="en-US" sz="1400" b="1" i="0" u="none" strike="noStrike" cap="none" spc="0" normalizeH="0" baseline="0">
              <a:ln>
                <a:noFill/>
              </a:ln>
              <a:solidFill>
                <a:schemeClr val="tx1"/>
              </a:solidFill>
              <a:effectLst/>
              <a:uFillTx/>
              <a:latin typeface="+mn-lt"/>
              <a:ea typeface="+mn-ea"/>
              <a:cs typeface="+mn-cs"/>
              <a:sym typeface="ヒラギノ角ゴ ProN W3"/>
            </a:endParaRPr>
          </a:p>
        </p:txBody>
      </p:sp>
      <p:sp>
        <p:nvSpPr>
          <p:cNvPr id="18" name="テキスト ボックス 17">
            <a:extLst>
              <a:ext uri="{FF2B5EF4-FFF2-40B4-BE49-F238E27FC236}">
                <a16:creationId xmlns:a16="http://schemas.microsoft.com/office/drawing/2014/main" id="{9C9B8AE6-BDB4-F7AF-D475-AABE47327EE1}"/>
              </a:ext>
            </a:extLst>
          </p:cNvPr>
          <p:cNvSpPr txBox="1"/>
          <p:nvPr/>
        </p:nvSpPr>
        <p:spPr>
          <a:xfrm>
            <a:off x="303090" y="3493684"/>
            <a:ext cx="6540472" cy="12618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120000"/>
              </a:lnSpc>
            </a:pPr>
            <a:r>
              <a:rPr lang="en" altLang="ja-JP" sz="1600" b="1" dirty="0">
                <a:solidFill>
                  <a:schemeClr val="tx1"/>
                </a:solidFill>
                <a:latin typeface="Courier New" panose="02070309020205020404" pitchFamily="49" charset="0"/>
              </a:rPr>
              <a:t>*</a:t>
            </a:r>
            <a:r>
              <a:rPr lang="en" altLang="ja-JP" sz="1600" b="1" dirty="0" err="1">
                <a:solidFill>
                  <a:schemeClr val="tx1"/>
                </a:solidFill>
                <a:latin typeface="Courier New" panose="02070309020205020404" pitchFamily="49" charset="0"/>
              </a:rPr>
              <a:t>RocCurveDisplay.from_prediction</a:t>
            </a:r>
            <a:r>
              <a:rPr lang="en" altLang="ja-JP" sz="1600" b="1" dirty="0">
                <a:solidFill>
                  <a:schemeClr val="tx1"/>
                </a:solidFill>
                <a:latin typeface="Courier New" panose="02070309020205020404" pitchFamily="49" charset="0"/>
              </a:rPr>
              <a:t>(</a:t>
            </a:r>
            <a:r>
              <a:rPr lang="ja-JP" altLang="en-US" sz="1600" b="1">
                <a:solidFill>
                  <a:schemeClr val="tx1"/>
                </a:solidFill>
                <a:latin typeface="Courier New" panose="02070309020205020404" pitchFamily="49" charset="0"/>
              </a:rPr>
              <a:t>実際の分類</a:t>
            </a:r>
            <a:r>
              <a:rPr lang="en-US" altLang="ja-JP" sz="1600" b="1" dirty="0">
                <a:solidFill>
                  <a:schemeClr val="tx1"/>
                </a:solidFill>
                <a:latin typeface="Courier New" panose="02070309020205020404" pitchFamily="49" charset="0"/>
              </a:rPr>
              <a:t>, Y=1</a:t>
            </a:r>
            <a:r>
              <a:rPr lang="ja-JP" altLang="en-US" sz="1600" b="1">
                <a:solidFill>
                  <a:schemeClr val="tx1"/>
                </a:solidFill>
                <a:latin typeface="Courier New" panose="02070309020205020404" pitchFamily="49" charset="0"/>
              </a:rPr>
              <a:t>になる確率</a:t>
            </a:r>
            <a:r>
              <a:rPr lang="en-US" altLang="ja-JP" sz="1600" b="1" dirty="0">
                <a:solidFill>
                  <a:schemeClr val="tx1"/>
                </a:solidFill>
                <a:latin typeface="Courier New" panose="02070309020205020404" pitchFamily="49" charset="0"/>
              </a:rPr>
              <a:t>)</a:t>
            </a:r>
            <a:r>
              <a:rPr lang="ja-JP" altLang="en-US" sz="1600" b="1">
                <a:solidFill>
                  <a:schemeClr val="tx1"/>
                </a:solidFill>
                <a:latin typeface="Courier New" panose="02070309020205020404" pitchFamily="49" charset="0"/>
              </a:rPr>
              <a:t>で</a:t>
            </a:r>
            <a:r>
              <a:rPr lang="en-US" altLang="ja-JP" sz="1600" b="1" dirty="0">
                <a:solidFill>
                  <a:schemeClr val="tx1"/>
                </a:solidFill>
                <a:latin typeface="Courier New" panose="02070309020205020404" pitchFamily="49" charset="0"/>
              </a:rPr>
              <a:t>ROC</a:t>
            </a:r>
            <a:r>
              <a:rPr lang="ja-JP" altLang="en-US" sz="1600" b="1">
                <a:solidFill>
                  <a:schemeClr val="tx1"/>
                </a:solidFill>
                <a:latin typeface="Courier New" panose="02070309020205020404" pitchFamily="49" charset="0"/>
              </a:rPr>
              <a:t>曲線を描出できる</a:t>
            </a:r>
            <a:endParaRPr lang="en-US" altLang="ja-JP" sz="1600" b="1" dirty="0">
              <a:solidFill>
                <a:schemeClr val="tx1"/>
              </a:solidFill>
              <a:latin typeface="Courier New" panose="02070309020205020404" pitchFamily="49" charset="0"/>
            </a:endParaRPr>
          </a:p>
          <a:p>
            <a:pPr algn="l">
              <a:lnSpc>
                <a:spcPct val="120000"/>
              </a:lnSpc>
            </a:pPr>
            <a:r>
              <a:rPr lang="en-US" altLang="ja-JP" sz="1600" b="1" dirty="0">
                <a:solidFill>
                  <a:schemeClr val="tx1"/>
                </a:solidFill>
                <a:latin typeface="Courier New" panose="02070309020205020404" pitchFamily="49" charset="0"/>
              </a:rPr>
              <a:t>*</a:t>
            </a:r>
            <a:r>
              <a:rPr lang="en-US" altLang="ja-JP" sz="1600" b="1" dirty="0" err="1">
                <a:solidFill>
                  <a:schemeClr val="tx1"/>
                </a:solidFill>
                <a:latin typeface="Courier New" panose="02070309020205020404" pitchFamily="49" charset="0"/>
              </a:rPr>
              <a:t>plt.axis</a:t>
            </a:r>
            <a:r>
              <a:rPr lang="en-US" altLang="ja-JP" sz="1600" b="1" dirty="0">
                <a:solidFill>
                  <a:schemeClr val="tx1"/>
                </a:solidFill>
                <a:latin typeface="Courier New" panose="02070309020205020404" pitchFamily="49" charset="0"/>
              </a:rPr>
              <a:t>(</a:t>
            </a:r>
            <a:r>
              <a:rPr lang="en-US" altLang="ja-JP" sz="1600" b="0" dirty="0">
                <a:solidFill>
                  <a:schemeClr val="tx1"/>
                </a:solidFill>
                <a:effectLst/>
                <a:latin typeface="Courier New" panose="02070309020205020404" pitchFamily="49" charset="0"/>
              </a:rPr>
              <a:t>‘</a:t>
            </a:r>
            <a:r>
              <a:rPr lang="en-US" altLang="ja-JP" sz="1600" b="1" dirty="0">
                <a:solidFill>
                  <a:schemeClr val="tx1"/>
                </a:solidFill>
                <a:latin typeface="Courier New" panose="02070309020205020404" pitchFamily="49" charset="0"/>
              </a:rPr>
              <a:t>square</a:t>
            </a:r>
            <a:r>
              <a:rPr lang="en-US" altLang="ja-JP" sz="1600" b="0" dirty="0">
                <a:solidFill>
                  <a:schemeClr val="tx1"/>
                </a:solidFill>
                <a:effectLst/>
                <a:latin typeface="Courier New" panose="02070309020205020404" pitchFamily="49" charset="0"/>
              </a:rPr>
              <a:t>‘</a:t>
            </a:r>
            <a:r>
              <a:rPr lang="en-US" altLang="ja-JP" sz="1600" b="1" dirty="0">
                <a:solidFill>
                  <a:schemeClr val="tx1"/>
                </a:solidFill>
                <a:latin typeface="Courier New" panose="02070309020205020404" pitchFamily="49" charset="0"/>
              </a:rPr>
              <a:t>)</a:t>
            </a:r>
            <a:r>
              <a:rPr lang="ja-JP" altLang="en-US" sz="1600" b="1">
                <a:solidFill>
                  <a:schemeClr val="tx1"/>
                </a:solidFill>
                <a:latin typeface="Courier New" panose="02070309020205020404" pitchFamily="49" charset="0"/>
              </a:rPr>
              <a:t>で正方形の図に指定</a:t>
            </a:r>
            <a:endParaRPr lang="en-US" altLang="ja-JP" sz="1600" b="1" dirty="0">
              <a:solidFill>
                <a:schemeClr val="tx1"/>
              </a:solidFill>
              <a:latin typeface="Courier New" panose="02070309020205020404" pitchFamily="49" charset="0"/>
            </a:endParaRPr>
          </a:p>
          <a:p>
            <a:pPr algn="l">
              <a:lnSpc>
                <a:spcPct val="120000"/>
              </a:lnSpc>
            </a:pPr>
            <a:r>
              <a:rPr lang="en-US" altLang="ja-JP" sz="1600" b="1" dirty="0">
                <a:solidFill>
                  <a:schemeClr val="tx1"/>
                </a:solidFill>
                <a:latin typeface="Courier New" panose="02070309020205020404" pitchFamily="49" charset="0"/>
              </a:rPr>
              <a:t>*</a:t>
            </a:r>
            <a:r>
              <a:rPr lang="en-US" altLang="ja-JP" sz="1600" b="1" dirty="0" err="1">
                <a:solidFill>
                  <a:schemeClr val="tx1"/>
                </a:solidFill>
                <a:latin typeface="Courier New" panose="02070309020205020404" pitchFamily="49" charset="0"/>
              </a:rPr>
              <a:t>plt.show</a:t>
            </a:r>
            <a:r>
              <a:rPr lang="en-US" altLang="ja-JP" sz="1600" b="1" dirty="0">
                <a:solidFill>
                  <a:schemeClr val="tx1"/>
                </a:solidFill>
                <a:latin typeface="Courier New" panose="02070309020205020404" pitchFamily="49" charset="0"/>
              </a:rPr>
              <a:t>()</a:t>
            </a:r>
            <a:r>
              <a:rPr lang="ja-JP" altLang="en-US" sz="1600" b="1">
                <a:solidFill>
                  <a:schemeClr val="tx1"/>
                </a:solidFill>
                <a:latin typeface="Courier New" panose="02070309020205020404" pitchFamily="49" charset="0"/>
              </a:rPr>
              <a:t>で図を表示</a:t>
            </a:r>
            <a:endParaRPr lang="ja-JP" altLang="en-US" sz="1600">
              <a:solidFill>
                <a:schemeClr val="tx1"/>
              </a:solidFill>
            </a:endParaRPr>
          </a:p>
        </p:txBody>
      </p:sp>
      <p:sp>
        <p:nvSpPr>
          <p:cNvPr id="7" name="①学習モデルの選択(今回は線形回帰)…">
            <a:extLst>
              <a:ext uri="{FF2B5EF4-FFF2-40B4-BE49-F238E27FC236}">
                <a16:creationId xmlns:a16="http://schemas.microsoft.com/office/drawing/2014/main" id="{424AD563-425B-B019-8CDB-34493BDB36EF}"/>
              </a:ext>
            </a:extLst>
          </p:cNvPr>
          <p:cNvSpPr txBox="1"/>
          <p:nvPr/>
        </p:nvSpPr>
        <p:spPr>
          <a:xfrm>
            <a:off x="0" y="543047"/>
            <a:ext cx="42966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5</a:t>
            </a:r>
            <a:r>
              <a:rPr lang="en-US" sz="2000" b="1">
                <a:latin typeface="Hiragino Maru Gothic ProN W4" panose="020F0400000000000000" pitchFamily="34" charset="-128"/>
                <a:ea typeface="Hiragino Maru Gothic ProN W4" panose="020F0400000000000000" pitchFamily="34" charset="-128"/>
              </a:rPr>
              <a:t>：モデルの評価</a:t>
            </a:r>
          </a:p>
        </p:txBody>
      </p:sp>
      <p:sp>
        <p:nvSpPr>
          <p:cNvPr id="10" name="①学習モデルの選択…">
            <a:extLst>
              <a:ext uri="{FF2B5EF4-FFF2-40B4-BE49-F238E27FC236}">
                <a16:creationId xmlns:a16="http://schemas.microsoft.com/office/drawing/2014/main" id="{FB538CEA-161E-508A-DD52-0ED734F1F2DB}"/>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dirty="0">
                <a:solidFill>
                  <a:schemeClr val="tx1"/>
                </a:solidFill>
              </a:rPr>
              <a:t>STEP0</a:t>
            </a:r>
            <a:r>
              <a:rPr lang="en-US" sz="1200" dirty="0">
                <a:solidFill>
                  <a:schemeClr val="tx1"/>
                </a:solidFill>
              </a:rPr>
              <a:t>：事前準備</a:t>
            </a:r>
          </a:p>
          <a:p>
            <a:pPr marL="92075" indent="-41275" algn="l">
              <a:defRPr sz="4500"/>
            </a:pPr>
            <a:r>
              <a:rPr lang="en-US" sz="1200" dirty="0"/>
              <a:t>STEP1：データの用意</a:t>
            </a:r>
          </a:p>
          <a:p>
            <a:pPr marL="92075" indent="-41275" algn="l">
              <a:defRPr sz="4500"/>
            </a:pPr>
            <a:r>
              <a:rPr lang="en-US" sz="1200" dirty="0"/>
              <a:t>STEP2：学習モデルの選択</a:t>
            </a:r>
          </a:p>
          <a:p>
            <a:pPr marL="92075" indent="-41275" algn="l">
              <a:defRPr sz="4500"/>
            </a:pPr>
            <a:r>
              <a:rPr lang="en-US" sz="1200" dirty="0"/>
              <a:t>STEP3：データを入れて学習</a:t>
            </a:r>
          </a:p>
          <a:p>
            <a:pPr marL="92075" indent="-41275" algn="l">
              <a:defRPr sz="4500"/>
            </a:pPr>
            <a:r>
              <a:rPr lang="en-US" altLang="ja-JP" sz="1200" dirty="0"/>
              <a:t>STEP4</a:t>
            </a:r>
            <a:r>
              <a:rPr lang="ja-JP" altLang="en-US" sz="1200"/>
              <a:t>：予測を行う</a:t>
            </a:r>
            <a:endParaRPr lang="en-US" altLang="ja-JP" sz="1200" dirty="0"/>
          </a:p>
          <a:p>
            <a:pPr marL="92075" indent="-41275" algn="l">
              <a:defRPr sz="4500"/>
            </a:pPr>
            <a:r>
              <a:rPr lang="en-US" altLang="ja-JP" sz="1200" dirty="0">
                <a:solidFill>
                  <a:srgbClr val="FF0000"/>
                </a:solidFill>
              </a:rPr>
              <a:t>STEP5</a:t>
            </a:r>
            <a:r>
              <a:rPr lang="ja-JP" altLang="en-US" sz="1200">
                <a:solidFill>
                  <a:srgbClr val="FF0000"/>
                </a:solidFill>
              </a:rPr>
              <a:t>：モデルの評価</a:t>
            </a:r>
            <a:endParaRPr lang="en-US" altLang="ja-JP" sz="1200" dirty="0">
              <a:solidFill>
                <a:srgbClr val="FF0000"/>
              </a:solidFill>
            </a:endParaRPr>
          </a:p>
          <a:p>
            <a:pPr marL="92075" indent="-41275" algn="l">
              <a:defRPr sz="4500"/>
            </a:pPr>
            <a:r>
              <a:rPr lang="en-US" altLang="ja-JP" sz="1200" dirty="0"/>
              <a:t>STEP6</a:t>
            </a:r>
            <a:r>
              <a:rPr lang="ja-JP" altLang="en-US" sz="1200"/>
              <a:t>：特徴量重要度の図示</a:t>
            </a:r>
          </a:p>
        </p:txBody>
      </p:sp>
      <p:pic>
        <p:nvPicPr>
          <p:cNvPr id="13" name="図 12" descr="グラフ, ヒストグラム&#10;&#10;自動的に生成された説明">
            <a:extLst>
              <a:ext uri="{FF2B5EF4-FFF2-40B4-BE49-F238E27FC236}">
                <a16:creationId xmlns:a16="http://schemas.microsoft.com/office/drawing/2014/main" id="{01CC6B23-39EB-6C54-2E78-6045E1057B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3252" y="1581030"/>
            <a:ext cx="2210916" cy="2175933"/>
          </a:xfrm>
          <a:prstGeom prst="rect">
            <a:avLst/>
          </a:prstGeom>
        </p:spPr>
      </p:pic>
    </p:spTree>
    <p:extLst>
      <p:ext uri="{BB962C8B-B14F-4D97-AF65-F5344CB8AC3E}">
        <p14:creationId xmlns:p14="http://schemas.microsoft.com/office/powerpoint/2010/main" val="1879767592"/>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四角形"/>
          <p:cNvSpPr/>
          <p:nvPr/>
        </p:nvSpPr>
        <p:spPr>
          <a:xfrm>
            <a:off x="5851" y="-1976"/>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5" name="print(model2.score(x2_test, y2_test))">
            <a:extLst>
              <a:ext uri="{FF2B5EF4-FFF2-40B4-BE49-F238E27FC236}">
                <a16:creationId xmlns:a16="http://schemas.microsoft.com/office/drawing/2014/main" id="{8907BF9A-514D-80D3-671A-7F2003C3E173}"/>
              </a:ext>
            </a:extLst>
          </p:cNvPr>
          <p:cNvSpPr txBox="1"/>
          <p:nvPr/>
        </p:nvSpPr>
        <p:spPr>
          <a:xfrm>
            <a:off x="342874" y="1835587"/>
            <a:ext cx="8225863" cy="1132224"/>
          </a:xfrm>
          <a:prstGeom prst="rect">
            <a:avLst/>
          </a:prstGeom>
          <a:ln w="25400">
            <a:solidFill>
              <a:schemeClr val="accent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21500" tIns="0" rIns="40500" bIns="72000" anchor="ctr">
            <a:spAutoFit/>
          </a:bodyPr>
          <a:lstStyle>
            <a:lvl1pPr>
              <a:defRPr sz="4600">
                <a:latin typeface="+mn-lt"/>
                <a:ea typeface="+mn-ea"/>
                <a:cs typeface="+mn-cs"/>
                <a:sym typeface="ヒラギノ角ゴ ProN W3"/>
              </a:defRPr>
            </a:lvl1pPr>
          </a:lstStyle>
          <a:p>
            <a:pPr algn="l">
              <a:lnSpc>
                <a:spcPct val="130000"/>
              </a:lnSpc>
            </a:pPr>
            <a:r>
              <a:rPr lang="en" altLang="ja-JP" sz="1800" b="1" dirty="0">
                <a:solidFill>
                  <a:srgbClr val="AF00DB"/>
                </a:solidFill>
                <a:effectLst/>
                <a:latin typeface="Courier New" panose="02070309020205020404" pitchFamily="49" charset="0"/>
              </a:rPr>
              <a:t>from</a:t>
            </a:r>
            <a:r>
              <a:rPr lang="en" altLang="ja-JP" sz="1800" b="1" dirty="0">
                <a:solidFill>
                  <a:srgbClr val="000000"/>
                </a:solidFill>
                <a:effectLst/>
                <a:latin typeface="Courier New" panose="02070309020205020404" pitchFamily="49" charset="0"/>
              </a:rPr>
              <a:t> </a:t>
            </a:r>
            <a:r>
              <a:rPr lang="en" altLang="ja-JP" sz="1800" b="1" dirty="0" err="1">
                <a:solidFill>
                  <a:srgbClr val="000000"/>
                </a:solidFill>
                <a:effectLst/>
                <a:latin typeface="Courier New" panose="02070309020205020404" pitchFamily="49" charset="0"/>
              </a:rPr>
              <a:t>sklearn.metrics</a:t>
            </a:r>
            <a:r>
              <a:rPr lang="en" altLang="ja-JP" sz="1800" b="1" dirty="0">
                <a:solidFill>
                  <a:srgbClr val="000000"/>
                </a:solidFill>
                <a:effectLst/>
                <a:latin typeface="Courier New" panose="02070309020205020404" pitchFamily="49" charset="0"/>
              </a:rPr>
              <a:t> </a:t>
            </a:r>
            <a:r>
              <a:rPr lang="en" altLang="ja-JP" sz="1800" b="1" dirty="0">
                <a:solidFill>
                  <a:srgbClr val="AF00DB"/>
                </a:solidFill>
                <a:effectLst/>
                <a:latin typeface="Courier New" panose="02070309020205020404" pitchFamily="49" charset="0"/>
              </a:rPr>
              <a:t>import</a:t>
            </a:r>
            <a:r>
              <a:rPr lang="en" altLang="ja-JP" sz="1800" b="1" dirty="0">
                <a:solidFill>
                  <a:srgbClr val="000000"/>
                </a:solidFill>
                <a:effectLst/>
                <a:latin typeface="Courier New" panose="02070309020205020404" pitchFamily="49" charset="0"/>
              </a:rPr>
              <a:t> </a:t>
            </a:r>
            <a:r>
              <a:rPr lang="en" altLang="ja-JP" sz="1800" b="1" dirty="0" err="1">
                <a:solidFill>
                  <a:srgbClr val="000000"/>
                </a:solidFill>
                <a:effectLst/>
                <a:latin typeface="Courier New" panose="02070309020205020404" pitchFamily="49" charset="0"/>
              </a:rPr>
              <a:t>classification_report</a:t>
            </a:r>
            <a:endParaRPr lang="en" altLang="ja-JP" sz="1800" b="1" dirty="0">
              <a:solidFill>
                <a:srgbClr val="000000"/>
              </a:solidFill>
              <a:effectLst/>
              <a:latin typeface="Courier New" panose="02070309020205020404" pitchFamily="49" charset="0"/>
            </a:endParaRPr>
          </a:p>
          <a:p>
            <a:pPr algn="l">
              <a:lnSpc>
                <a:spcPct val="130000"/>
              </a:lnSpc>
            </a:pPr>
            <a:r>
              <a:rPr lang="en" altLang="ja-JP" sz="1800" b="1" dirty="0" err="1">
                <a:solidFill>
                  <a:srgbClr val="000000"/>
                </a:solidFill>
                <a:effectLst/>
                <a:latin typeface="Courier New" panose="02070309020205020404" pitchFamily="49" charset="0"/>
              </a:rPr>
              <a:t>pd.DataFrame</a:t>
            </a:r>
            <a:r>
              <a:rPr lang="en" altLang="ja-JP" sz="1800" b="1" dirty="0">
                <a:solidFill>
                  <a:srgbClr val="0070C0"/>
                </a:solidFill>
                <a:effectLst/>
                <a:latin typeface="Courier New" panose="02070309020205020404" pitchFamily="49" charset="0"/>
              </a:rPr>
              <a:t>(</a:t>
            </a:r>
            <a:r>
              <a:rPr lang="en" altLang="ja-JP" sz="1800" b="1" dirty="0" err="1">
                <a:solidFill>
                  <a:srgbClr val="000000"/>
                </a:solidFill>
                <a:effectLst/>
                <a:latin typeface="Courier New" panose="02070309020205020404" pitchFamily="49" charset="0"/>
              </a:rPr>
              <a:t>classification_report</a:t>
            </a:r>
            <a:r>
              <a:rPr lang="en" altLang="ja-JP" sz="1800" b="1" dirty="0">
                <a:solidFill>
                  <a:srgbClr val="00B050"/>
                </a:solidFill>
                <a:effectLst/>
                <a:latin typeface="Courier New" panose="02070309020205020404" pitchFamily="49" charset="0"/>
              </a:rPr>
              <a:t>(</a:t>
            </a:r>
            <a:r>
              <a:rPr lang="en" altLang="ja-JP" sz="1800" b="1" dirty="0" err="1">
                <a:solidFill>
                  <a:srgbClr val="000000"/>
                </a:solidFill>
                <a:effectLst/>
                <a:latin typeface="Courier New" panose="02070309020205020404" pitchFamily="49" charset="0"/>
              </a:rPr>
              <a:t>y_test</a:t>
            </a:r>
            <a:r>
              <a:rPr lang="en" altLang="ja-JP" sz="1800" b="1" dirty="0">
                <a:solidFill>
                  <a:srgbClr val="000000"/>
                </a:solidFill>
                <a:effectLst/>
                <a:latin typeface="Courier New" panose="02070309020205020404" pitchFamily="49" charset="0"/>
              </a:rPr>
              <a:t>,</a:t>
            </a:r>
          </a:p>
          <a:p>
            <a:pPr algn="l">
              <a:lnSpc>
                <a:spcPct val="130000"/>
              </a:lnSpc>
            </a:pPr>
            <a:r>
              <a:rPr lang="en" altLang="ja-JP" sz="1800" b="1" dirty="0">
                <a:latin typeface="Courier New" panose="02070309020205020404" pitchFamily="49" charset="0"/>
              </a:rPr>
              <a:t>	</a:t>
            </a:r>
            <a:r>
              <a:rPr lang="en" altLang="ja-JP" sz="1800" b="1" dirty="0" err="1">
                <a:solidFill>
                  <a:srgbClr val="000000"/>
                </a:solidFill>
                <a:effectLst/>
                <a:latin typeface="Courier New" panose="02070309020205020404" pitchFamily="49" charset="0"/>
              </a:rPr>
              <a:t>model_</a:t>
            </a:r>
            <a:r>
              <a:rPr lang="en" altLang="ja-JP" sz="1800" b="1" dirty="0" err="1">
                <a:latin typeface="Courier New" panose="02070309020205020404" pitchFamily="49" charset="0"/>
              </a:rPr>
              <a:t>forest</a:t>
            </a:r>
            <a:r>
              <a:rPr lang="en" altLang="ja-JP" sz="1800" b="1" dirty="0" err="1">
                <a:solidFill>
                  <a:srgbClr val="000000"/>
                </a:solidFill>
                <a:effectLst/>
                <a:latin typeface="Courier New" panose="02070309020205020404" pitchFamily="49" charset="0"/>
              </a:rPr>
              <a:t>.predict</a:t>
            </a:r>
            <a:r>
              <a:rPr lang="en" altLang="ja-JP" sz="1800" b="1" dirty="0">
                <a:solidFill>
                  <a:srgbClr val="C00000"/>
                </a:solidFill>
                <a:effectLst/>
                <a:latin typeface="Courier New" panose="02070309020205020404" pitchFamily="49" charset="0"/>
              </a:rPr>
              <a:t>(</a:t>
            </a:r>
            <a:r>
              <a:rPr lang="en" altLang="ja-JP" sz="1800" b="1" dirty="0" err="1">
                <a:solidFill>
                  <a:srgbClr val="000000"/>
                </a:solidFill>
                <a:effectLst/>
                <a:latin typeface="Courier New" panose="02070309020205020404" pitchFamily="49" charset="0"/>
              </a:rPr>
              <a:t>x_test</a:t>
            </a:r>
            <a:r>
              <a:rPr lang="en" altLang="ja-JP" sz="1800" b="1" dirty="0">
                <a:solidFill>
                  <a:srgbClr val="C00000"/>
                </a:solidFill>
                <a:effectLst/>
                <a:latin typeface="Courier New" panose="02070309020205020404" pitchFamily="49" charset="0"/>
              </a:rPr>
              <a:t>)</a:t>
            </a:r>
            <a:r>
              <a:rPr lang="en" altLang="ja-JP" sz="1800" b="1" dirty="0">
                <a:solidFill>
                  <a:srgbClr val="000000"/>
                </a:solidFill>
                <a:effectLst/>
                <a:latin typeface="Courier New" panose="02070309020205020404" pitchFamily="49" charset="0"/>
              </a:rPr>
              <a:t>, </a:t>
            </a:r>
            <a:r>
              <a:rPr lang="en" altLang="ja-JP" sz="1800" b="1" dirty="0" err="1">
                <a:solidFill>
                  <a:srgbClr val="000000"/>
                </a:solidFill>
                <a:effectLst/>
                <a:latin typeface="Courier New" panose="02070309020205020404" pitchFamily="49" charset="0"/>
              </a:rPr>
              <a:t>output_dict</a:t>
            </a:r>
            <a:r>
              <a:rPr lang="en" altLang="ja-JP" sz="1800" b="1" dirty="0">
                <a:solidFill>
                  <a:srgbClr val="000000"/>
                </a:solidFill>
                <a:effectLst/>
                <a:latin typeface="Courier New" panose="02070309020205020404" pitchFamily="49" charset="0"/>
              </a:rPr>
              <a:t> = </a:t>
            </a:r>
            <a:r>
              <a:rPr lang="en" altLang="ja-JP" sz="1800" b="1" dirty="0">
                <a:solidFill>
                  <a:srgbClr val="0000FF"/>
                </a:solidFill>
                <a:effectLst/>
                <a:latin typeface="Courier New" panose="02070309020205020404" pitchFamily="49" charset="0"/>
              </a:rPr>
              <a:t>True</a:t>
            </a:r>
            <a:r>
              <a:rPr lang="en" altLang="ja-JP" sz="1800" b="1" dirty="0">
                <a:solidFill>
                  <a:srgbClr val="00B050"/>
                </a:solidFill>
                <a:effectLst/>
                <a:latin typeface="Courier New" panose="02070309020205020404" pitchFamily="49" charset="0"/>
              </a:rPr>
              <a:t>)</a:t>
            </a:r>
            <a:r>
              <a:rPr lang="en" altLang="ja-JP" sz="1800" b="1" dirty="0">
                <a:solidFill>
                  <a:srgbClr val="0070C0"/>
                </a:solidFill>
                <a:effectLst/>
                <a:latin typeface="Courier New" panose="02070309020205020404" pitchFamily="49" charset="0"/>
              </a:rPr>
              <a:t>)</a:t>
            </a:r>
          </a:p>
        </p:txBody>
      </p:sp>
      <p:sp>
        <p:nvSpPr>
          <p:cNvPr id="6" name="検証用データを用いて学習結果を評価する">
            <a:extLst>
              <a:ext uri="{FF2B5EF4-FFF2-40B4-BE49-F238E27FC236}">
                <a16:creationId xmlns:a16="http://schemas.microsoft.com/office/drawing/2014/main" id="{07C54012-3E0B-51C5-B178-A9D34D321AB3}"/>
              </a:ext>
            </a:extLst>
          </p:cNvPr>
          <p:cNvSpPr txBox="1"/>
          <p:nvPr/>
        </p:nvSpPr>
        <p:spPr>
          <a:xfrm>
            <a:off x="211796" y="1063471"/>
            <a:ext cx="6425822" cy="5924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lvl1pPr>
              <a:defRPr sz="4100">
                <a:latin typeface="+mn-lt"/>
                <a:ea typeface="+mn-ea"/>
                <a:cs typeface="+mn-cs"/>
                <a:sym typeface="ヒラギノ角ゴ ProN W3"/>
              </a:defRPr>
            </a:lvl1pPr>
          </a:lstStyle>
          <a:p>
            <a:pPr algn="l"/>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14-12 </a:t>
            </a:r>
            <a:r>
              <a:rPr sz="1800" b="1" dirty="0" err="1">
                <a:solidFill>
                  <a:srgbClr val="002060"/>
                </a:solidFill>
                <a:latin typeface="Meiryo" panose="020B0604030504040204" pitchFamily="34" charset="-128"/>
                <a:ea typeface="Meiryo" panose="020B0604030504040204" pitchFamily="34" charset="-128"/>
              </a:rPr>
              <a:t>検証用データ</a:t>
            </a:r>
            <a:r>
              <a:rPr lang="ja-JP" altLang="en-US" sz="1800" b="1">
                <a:solidFill>
                  <a:srgbClr val="002060"/>
                </a:solidFill>
                <a:latin typeface="Meiryo" panose="020B0604030504040204" pitchFamily="34" charset="-128"/>
                <a:ea typeface="Meiryo" panose="020B0604030504040204" pitchFamily="34" charset="-128"/>
              </a:rPr>
              <a:t>で</a:t>
            </a:r>
            <a:r>
              <a:rPr lang="en-US" altLang="ja-JP" sz="1800" b="1" dirty="0">
                <a:solidFill>
                  <a:srgbClr val="002060"/>
                </a:solidFill>
                <a:latin typeface="Meiryo" panose="020B0604030504040204" pitchFamily="34" charset="-128"/>
                <a:ea typeface="Meiryo" panose="020B0604030504040204" pitchFamily="34" charset="-128"/>
              </a:rPr>
              <a:t>Precision(</a:t>
            </a:r>
            <a:r>
              <a:rPr lang="ja-JP" altLang="en-US" sz="1800" b="1">
                <a:solidFill>
                  <a:srgbClr val="002060"/>
                </a:solidFill>
                <a:latin typeface="Meiryo" panose="020B0604030504040204" pitchFamily="34" charset="-128"/>
                <a:ea typeface="Meiryo" panose="020B0604030504040204" pitchFamily="34" charset="-128"/>
              </a:rPr>
              <a:t>適合率</a:t>
            </a:r>
            <a:r>
              <a:rPr lang="en-US" altLang="ja-JP" sz="1800" b="1" dirty="0">
                <a:solidFill>
                  <a:srgbClr val="002060"/>
                </a:solidFill>
                <a:latin typeface="Meiryo" panose="020B0604030504040204" pitchFamily="34" charset="-128"/>
                <a:ea typeface="Meiryo" panose="020B0604030504040204" pitchFamily="34" charset="-128"/>
              </a:rPr>
              <a:t>)</a:t>
            </a:r>
            <a:r>
              <a:rPr lang="ja-JP" altLang="en-US" sz="1800" b="1">
                <a:solidFill>
                  <a:srgbClr val="002060"/>
                </a:solidFill>
                <a:latin typeface="Meiryo" panose="020B0604030504040204" pitchFamily="34" charset="-128"/>
                <a:ea typeface="Meiryo" panose="020B0604030504040204" pitchFamily="34" charset="-128"/>
              </a:rPr>
              <a:t>、</a:t>
            </a:r>
            <a:endParaRPr lang="en-US" altLang="ja-JP" sz="1800" b="1" dirty="0">
              <a:solidFill>
                <a:srgbClr val="002060"/>
              </a:solidFill>
              <a:latin typeface="Meiryo" panose="020B0604030504040204" pitchFamily="34" charset="-128"/>
              <a:ea typeface="Meiryo" panose="020B0604030504040204" pitchFamily="34" charset="-128"/>
            </a:endParaRPr>
          </a:p>
          <a:p>
            <a:pPr marL="1468438" algn="l"/>
            <a:r>
              <a:rPr lang="en-US" altLang="ja-JP" sz="1800" b="1" dirty="0">
                <a:solidFill>
                  <a:srgbClr val="002060"/>
                </a:solidFill>
                <a:latin typeface="Meiryo" panose="020B0604030504040204" pitchFamily="34" charset="-128"/>
                <a:ea typeface="Meiryo" panose="020B0604030504040204" pitchFamily="34" charset="-128"/>
              </a:rPr>
              <a:t>    Recall</a:t>
            </a:r>
            <a:r>
              <a:rPr lang="ja-JP" altLang="en-US" sz="1800" b="1">
                <a:solidFill>
                  <a:srgbClr val="002060"/>
                </a:solidFill>
                <a:latin typeface="Meiryo" panose="020B0604030504040204" pitchFamily="34" charset="-128"/>
                <a:ea typeface="Meiryo" panose="020B0604030504040204" pitchFamily="34" charset="-128"/>
              </a:rPr>
              <a:t>（再現率</a:t>
            </a:r>
            <a:r>
              <a:rPr lang="en-US" altLang="ja-JP" sz="1800" b="1" dirty="0">
                <a:solidFill>
                  <a:srgbClr val="002060"/>
                </a:solidFill>
                <a:latin typeface="Meiryo" panose="020B0604030504040204" pitchFamily="34" charset="-128"/>
                <a:ea typeface="Meiryo" panose="020B0604030504040204" pitchFamily="34" charset="-128"/>
              </a:rPr>
              <a:t>)</a:t>
            </a:r>
            <a:r>
              <a:rPr lang="ja-JP" altLang="en-US" sz="1800" b="1">
                <a:solidFill>
                  <a:srgbClr val="002060"/>
                </a:solidFill>
                <a:latin typeface="Meiryo" panose="020B0604030504040204" pitchFamily="34" charset="-128"/>
                <a:ea typeface="Meiryo" panose="020B0604030504040204" pitchFamily="34" charset="-128"/>
              </a:rPr>
              <a:t>、</a:t>
            </a:r>
            <a:r>
              <a:rPr lang="en-US" altLang="ja-JP" sz="1800" b="1" dirty="0">
                <a:solidFill>
                  <a:srgbClr val="002060"/>
                </a:solidFill>
                <a:latin typeface="Meiryo" panose="020B0604030504040204" pitchFamily="34" charset="-128"/>
                <a:ea typeface="Meiryo" panose="020B0604030504040204" pitchFamily="34" charset="-128"/>
              </a:rPr>
              <a:t>F1</a:t>
            </a:r>
            <a:r>
              <a:rPr lang="ja-JP" altLang="en-US" sz="1800" b="1">
                <a:solidFill>
                  <a:srgbClr val="002060"/>
                </a:solidFill>
                <a:latin typeface="Meiryo" panose="020B0604030504040204" pitchFamily="34" charset="-128"/>
                <a:ea typeface="Meiryo" panose="020B0604030504040204" pitchFamily="34" charset="-128"/>
              </a:rPr>
              <a:t>値を算出</a:t>
            </a:r>
            <a:endParaRPr sz="1800" b="1" dirty="0">
              <a:solidFill>
                <a:srgbClr val="002060"/>
              </a:solidFill>
              <a:latin typeface="Meiryo" panose="020B0604030504040204" pitchFamily="34" charset="-128"/>
              <a:ea typeface="Meiryo" panose="020B0604030504040204" pitchFamily="34" charset="-128"/>
            </a:endParaRPr>
          </a:p>
        </p:txBody>
      </p:sp>
      <p:sp>
        <p:nvSpPr>
          <p:cNvPr id="8" name="下矢印 7">
            <a:extLst>
              <a:ext uri="{FF2B5EF4-FFF2-40B4-BE49-F238E27FC236}">
                <a16:creationId xmlns:a16="http://schemas.microsoft.com/office/drawing/2014/main" id="{23845F81-CC53-2D0F-6D12-43A1A5592758}"/>
              </a:ext>
            </a:extLst>
          </p:cNvPr>
          <p:cNvSpPr/>
          <p:nvPr/>
        </p:nvSpPr>
        <p:spPr>
          <a:xfrm rot="16200000" flipH="1">
            <a:off x="825425" y="3271507"/>
            <a:ext cx="415162" cy="340302"/>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9" name="スライド番号プレースホルダー 8">
            <a:extLst>
              <a:ext uri="{FF2B5EF4-FFF2-40B4-BE49-F238E27FC236}">
                <a16:creationId xmlns:a16="http://schemas.microsoft.com/office/drawing/2014/main" id="{5BDEF27B-7101-A925-0CD1-B3CF68974C87}"/>
              </a:ext>
            </a:extLst>
          </p:cNvPr>
          <p:cNvSpPr>
            <a:spLocks noGrp="1"/>
          </p:cNvSpPr>
          <p:nvPr>
            <p:ph type="sldNum" sz="quarter" idx="2"/>
          </p:nvPr>
        </p:nvSpPr>
        <p:spPr/>
        <p:txBody>
          <a:bodyPr/>
          <a:lstStyle/>
          <a:p>
            <a:fld id="{86CB4B4D-7CA3-9044-876B-883B54F8677D}" type="slidenum">
              <a:rPr lang="en-US" altLang="ja-JP" smtClean="0"/>
              <a:t>29</a:t>
            </a:fld>
            <a:endParaRPr lang="ja-JP" altLang="en-US"/>
          </a:p>
        </p:txBody>
      </p:sp>
      <p:sp>
        <p:nvSpPr>
          <p:cNvPr id="21" name="線形回帰で88歳の歯周病の歯の本数を予測する">
            <a:extLst>
              <a:ext uri="{FF2B5EF4-FFF2-40B4-BE49-F238E27FC236}">
                <a16:creationId xmlns:a16="http://schemas.microsoft.com/office/drawing/2014/main" id="{7300DFE3-F033-B180-BDDA-AADBBECCADA2}"/>
              </a:ext>
            </a:extLst>
          </p:cNvPr>
          <p:cNvSpPr txBox="1"/>
          <p:nvPr/>
        </p:nvSpPr>
        <p:spPr>
          <a:xfrm>
            <a:off x="241697" y="23810"/>
            <a:ext cx="3270126" cy="4693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algn="l">
              <a:defRPr sz="4600">
                <a:solidFill>
                  <a:srgbClr val="FFFFFF"/>
                </a:solidFill>
              </a:defRPr>
            </a:lvl1pPr>
          </a:lstStyle>
          <a:p>
            <a:r>
              <a:rPr lang="ja-JP" altLang="en-US" sz="2800"/>
              <a:t>ランダムフォレスト</a:t>
            </a:r>
            <a:endParaRPr lang="ja-JP" altLang="en-US" sz="2800" dirty="0"/>
          </a:p>
        </p:txBody>
      </p:sp>
      <p:sp>
        <p:nvSpPr>
          <p:cNvPr id="2" name="①学習モデルの選択…">
            <a:extLst>
              <a:ext uri="{FF2B5EF4-FFF2-40B4-BE49-F238E27FC236}">
                <a16:creationId xmlns:a16="http://schemas.microsoft.com/office/drawing/2014/main" id="{FA70D940-0710-22B6-CE37-F0E450FF7982}"/>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dirty="0">
                <a:solidFill>
                  <a:schemeClr val="tx1"/>
                </a:solidFill>
              </a:rPr>
              <a:t>STEP0</a:t>
            </a:r>
            <a:r>
              <a:rPr lang="en-US" sz="1200" dirty="0">
                <a:solidFill>
                  <a:schemeClr val="tx1"/>
                </a:solidFill>
              </a:rPr>
              <a:t>：事前準備</a:t>
            </a:r>
          </a:p>
          <a:p>
            <a:pPr marL="92075" indent="-41275" algn="l">
              <a:defRPr sz="4500"/>
            </a:pPr>
            <a:r>
              <a:rPr lang="en-US" sz="1200" dirty="0"/>
              <a:t>STEP1：データの用意</a:t>
            </a:r>
          </a:p>
          <a:p>
            <a:pPr marL="92075" indent="-41275" algn="l">
              <a:defRPr sz="4500"/>
            </a:pPr>
            <a:r>
              <a:rPr lang="en-US" sz="1200" dirty="0"/>
              <a:t>STEP2：学習モデルの選択</a:t>
            </a:r>
          </a:p>
          <a:p>
            <a:pPr marL="92075" indent="-41275" algn="l">
              <a:defRPr sz="4500"/>
            </a:pPr>
            <a:r>
              <a:rPr lang="en-US" sz="1200" dirty="0"/>
              <a:t>STEP3：データを入れて学習</a:t>
            </a:r>
          </a:p>
          <a:p>
            <a:pPr marL="92075" indent="-41275" algn="l">
              <a:defRPr sz="4500"/>
            </a:pPr>
            <a:r>
              <a:rPr lang="en-US" altLang="ja-JP" sz="1200" dirty="0"/>
              <a:t>STEP4</a:t>
            </a:r>
            <a:r>
              <a:rPr lang="ja-JP" altLang="en-US" sz="1200"/>
              <a:t>：予測を行う</a:t>
            </a:r>
            <a:endParaRPr lang="en-US" altLang="ja-JP" sz="1200" dirty="0"/>
          </a:p>
          <a:p>
            <a:pPr marL="92075" indent="-41275" algn="l">
              <a:defRPr sz="4500"/>
            </a:pPr>
            <a:r>
              <a:rPr lang="en-US" altLang="ja-JP" sz="1200" dirty="0">
                <a:solidFill>
                  <a:srgbClr val="FF0000"/>
                </a:solidFill>
              </a:rPr>
              <a:t>STEP5</a:t>
            </a:r>
            <a:r>
              <a:rPr lang="ja-JP" altLang="en-US" sz="1200">
                <a:solidFill>
                  <a:srgbClr val="FF0000"/>
                </a:solidFill>
              </a:rPr>
              <a:t>：モデルの評価</a:t>
            </a:r>
            <a:endParaRPr lang="en-US" altLang="ja-JP" sz="1200" dirty="0">
              <a:solidFill>
                <a:srgbClr val="FF0000"/>
              </a:solidFill>
            </a:endParaRPr>
          </a:p>
          <a:p>
            <a:pPr marL="92075" indent="-41275" algn="l">
              <a:defRPr sz="4500"/>
            </a:pPr>
            <a:r>
              <a:rPr lang="en-US" altLang="ja-JP" sz="1200" dirty="0"/>
              <a:t>STEP6</a:t>
            </a:r>
            <a:r>
              <a:rPr lang="ja-JP" altLang="en-US" sz="1200"/>
              <a:t>：特徴量重要度の図示</a:t>
            </a:r>
          </a:p>
        </p:txBody>
      </p:sp>
      <p:sp>
        <p:nvSpPr>
          <p:cNvPr id="3" name="①学習モデルの選択(今回は線形回帰)…">
            <a:extLst>
              <a:ext uri="{FF2B5EF4-FFF2-40B4-BE49-F238E27FC236}">
                <a16:creationId xmlns:a16="http://schemas.microsoft.com/office/drawing/2014/main" id="{ECDE9143-E8EE-29CC-ABA8-AE77E8FBC775}"/>
              </a:ext>
            </a:extLst>
          </p:cNvPr>
          <p:cNvSpPr txBox="1"/>
          <p:nvPr/>
        </p:nvSpPr>
        <p:spPr>
          <a:xfrm>
            <a:off x="0" y="543047"/>
            <a:ext cx="42966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5</a:t>
            </a:r>
            <a:r>
              <a:rPr lang="en-US" sz="2000" b="1">
                <a:latin typeface="Hiragino Maru Gothic ProN W4" panose="020F0400000000000000" pitchFamily="34" charset="-128"/>
                <a:ea typeface="Hiragino Maru Gothic ProN W4" panose="020F0400000000000000" pitchFamily="34" charset="-128"/>
              </a:rPr>
              <a:t>：モデルの評価</a:t>
            </a:r>
          </a:p>
        </p:txBody>
      </p:sp>
      <p:pic>
        <p:nvPicPr>
          <p:cNvPr id="10" name="図 9" descr="グラフィカル ユーザー インターフェイス, テキスト, アプリケーション&#10;&#10;自動的に生成された説明">
            <a:extLst>
              <a:ext uri="{FF2B5EF4-FFF2-40B4-BE49-F238E27FC236}">
                <a16:creationId xmlns:a16="http://schemas.microsoft.com/office/drawing/2014/main" id="{0893F902-CC64-C086-02DC-2CC374C0C5A3}"/>
              </a:ext>
            </a:extLst>
          </p:cNvPr>
          <p:cNvPicPr>
            <a:picLocks noChangeAspect="1"/>
          </p:cNvPicPr>
          <p:nvPr/>
        </p:nvPicPr>
        <p:blipFill rotWithShape="1">
          <a:blip r:embed="rId2">
            <a:extLst>
              <a:ext uri="{28A0092B-C50C-407E-A947-70E740481C1C}">
                <a14:useLocalDpi xmlns:a14="http://schemas.microsoft.com/office/drawing/2010/main" val="0"/>
              </a:ext>
            </a:extLst>
          </a:blip>
          <a:srcRect l="47554" t="22236" r="3034" b="51867"/>
          <a:stretch/>
        </p:blipFill>
        <p:spPr>
          <a:xfrm>
            <a:off x="1203157" y="3142131"/>
            <a:ext cx="5980888" cy="1763244"/>
          </a:xfrm>
          <a:prstGeom prst="rect">
            <a:avLst/>
          </a:prstGeom>
        </p:spPr>
      </p:pic>
    </p:spTree>
    <p:extLst>
      <p:ext uri="{BB962C8B-B14F-4D97-AF65-F5344CB8AC3E}">
        <p14:creationId xmlns:p14="http://schemas.microsoft.com/office/powerpoint/2010/main" val="54496080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65760" y="134754"/>
            <a:ext cx="8556859" cy="5008746"/>
            <a:chOff x="139700" y="850900"/>
            <a:chExt cx="10414000" cy="5854700"/>
          </a:xfrm>
        </p:grpSpPr>
        <p:pic>
          <p:nvPicPr>
            <p:cNvPr id="3" name="object 3"/>
            <p:cNvPicPr/>
            <p:nvPr/>
          </p:nvPicPr>
          <p:blipFill>
            <a:blip r:embed="rId2" cstate="print"/>
            <a:stretch>
              <a:fillRect/>
            </a:stretch>
          </p:blipFill>
          <p:spPr>
            <a:xfrm>
              <a:off x="293981" y="1380617"/>
              <a:ext cx="10182577" cy="5286433"/>
            </a:xfrm>
            <a:prstGeom prst="rect">
              <a:avLst/>
            </a:prstGeom>
          </p:spPr>
        </p:pic>
        <p:sp>
          <p:nvSpPr>
            <p:cNvPr id="4" name="object 4"/>
            <p:cNvSpPr/>
            <p:nvPr/>
          </p:nvSpPr>
          <p:spPr>
            <a:xfrm>
              <a:off x="146050" y="857250"/>
              <a:ext cx="10401300" cy="5842000"/>
            </a:xfrm>
            <a:custGeom>
              <a:avLst/>
              <a:gdLst/>
              <a:ahLst/>
              <a:cxnLst/>
              <a:rect l="l" t="t" r="r" b="b"/>
              <a:pathLst>
                <a:path w="10401300" h="5842000">
                  <a:moveTo>
                    <a:pt x="0" y="0"/>
                  </a:moveTo>
                  <a:lnTo>
                    <a:pt x="10401300" y="0"/>
                  </a:lnTo>
                  <a:lnTo>
                    <a:pt x="10401300" y="5842000"/>
                  </a:lnTo>
                  <a:lnTo>
                    <a:pt x="0" y="5842000"/>
                  </a:lnTo>
                  <a:lnTo>
                    <a:pt x="0" y="0"/>
                  </a:lnTo>
                  <a:close/>
                </a:path>
              </a:pathLst>
            </a:custGeom>
            <a:ln w="12700">
              <a:solidFill>
                <a:srgbClr val="000000"/>
              </a:solidFill>
            </a:ln>
          </p:spPr>
          <p:txBody>
            <a:bodyPr wrap="square" lIns="0" tIns="0" rIns="0" bIns="0" rtlCol="0"/>
            <a:lstStyle/>
            <a:p>
              <a:endParaRPr sz="766"/>
            </a:p>
          </p:txBody>
        </p:sp>
      </p:grpSp>
      <p:sp>
        <p:nvSpPr>
          <p:cNvPr id="5" name="スライド番号プレースホルダー 4">
            <a:extLst>
              <a:ext uri="{FF2B5EF4-FFF2-40B4-BE49-F238E27FC236}">
                <a16:creationId xmlns:a16="http://schemas.microsoft.com/office/drawing/2014/main" id="{4205F1B0-29DB-7C14-6487-89DE41A6E1E9}"/>
              </a:ext>
            </a:extLst>
          </p:cNvPr>
          <p:cNvSpPr>
            <a:spLocks noGrp="1"/>
          </p:cNvSpPr>
          <p:nvPr>
            <p:ph type="sldNum" sz="quarter" idx="7"/>
          </p:nvPr>
        </p:nvSpPr>
        <p:spPr/>
        <p:txBody>
          <a:bodyPr/>
          <a:lstStyle/>
          <a:p>
            <a:fld id="{B6F15528-21DE-4FAA-801E-634DDDAF4B2B}" type="slidenum">
              <a:rPr lang="en-US" altLang="ja-JP" smtClean="0"/>
              <a:t>3</a:t>
            </a:fld>
            <a:endParaRPr lang="en-US" altLang="ja-JP"/>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四角形">
            <a:extLst>
              <a:ext uri="{FF2B5EF4-FFF2-40B4-BE49-F238E27FC236}">
                <a16:creationId xmlns:a16="http://schemas.microsoft.com/office/drawing/2014/main" id="{BDC3A30B-5EC5-A30D-D98B-CDE02F5846B9}"/>
              </a:ext>
            </a:extLst>
          </p:cNvPr>
          <p:cNvSpPr/>
          <p:nvPr/>
        </p:nvSpPr>
        <p:spPr>
          <a:xfrm>
            <a:off x="1244009" y="471786"/>
            <a:ext cx="6751674" cy="3331902"/>
          </a:xfrm>
          <a:prstGeom prst="rect">
            <a:avLst/>
          </a:prstGeom>
          <a:solidFill>
            <a:srgbClr val="FFC000"/>
          </a:solidFill>
          <a:ln w="12700">
            <a:solidFill>
              <a:srgbClr val="FFC000"/>
            </a:solidFill>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6" name="タイトル 5">
            <a:extLst>
              <a:ext uri="{FF2B5EF4-FFF2-40B4-BE49-F238E27FC236}">
                <a16:creationId xmlns:a16="http://schemas.microsoft.com/office/drawing/2014/main" id="{091D2523-2436-3E0A-F522-A28F4B16B24E}"/>
              </a:ext>
            </a:extLst>
          </p:cNvPr>
          <p:cNvSpPr>
            <a:spLocks noGrp="1"/>
          </p:cNvSpPr>
          <p:nvPr>
            <p:ph type="title"/>
          </p:nvPr>
        </p:nvSpPr>
        <p:spPr>
          <a:xfrm>
            <a:off x="1244008" y="1265134"/>
            <a:ext cx="6751675" cy="1555185"/>
          </a:xfrm>
        </p:spPr>
        <p:txBody>
          <a:bodyPr/>
          <a:lstStyle/>
          <a:p>
            <a:r>
              <a:rPr lang="ja-JP" altLang="en-US" sz="4400" b="1">
                <a:effectLst/>
                <a:latin typeface="Meiryo" panose="020B0604030504040204" pitchFamily="34" charset="-128"/>
                <a:ea typeface="Meiryo" panose="020B0604030504040204" pitchFamily="34" charset="-128"/>
                <a:cs typeface="Courier New" panose="02070309020205020404" pitchFamily="49" charset="0"/>
              </a:rPr>
              <a:t>特徴量の重要度</a:t>
            </a:r>
            <a:r>
              <a:rPr lang="en-US" altLang="ja-JP" sz="4400" b="1">
                <a:effectLst/>
                <a:latin typeface="Meiryo" panose="020B0604030504040204" pitchFamily="34" charset="-128"/>
                <a:ea typeface="Meiryo" panose="020B0604030504040204" pitchFamily="34" charset="-128"/>
                <a:cs typeface="Courier New" panose="02070309020205020404" pitchFamily="49" charset="0"/>
              </a:rPr>
              <a:t> </a:t>
            </a:r>
            <a:br>
              <a:rPr lang="en-US" altLang="ja-JP" sz="4400" b="1">
                <a:effectLst/>
                <a:latin typeface="Meiryo" panose="020B0604030504040204" pitchFamily="34" charset="-128"/>
                <a:ea typeface="Meiryo" panose="020B0604030504040204" pitchFamily="34" charset="-128"/>
                <a:cs typeface="Courier New" panose="02070309020205020404" pitchFamily="49" charset="0"/>
              </a:rPr>
            </a:br>
            <a:r>
              <a:rPr lang="en-US" altLang="ja-JP" sz="4000" b="1">
                <a:latin typeface="Meiryo" panose="020B0604030504040204" pitchFamily="34" charset="-128"/>
                <a:ea typeface="Meiryo" panose="020B0604030504040204" pitchFamily="34" charset="-128"/>
                <a:cs typeface="Courier New" panose="02070309020205020404" pitchFamily="49" charset="0"/>
              </a:rPr>
              <a:t>Feature Importance</a:t>
            </a:r>
            <a:endParaRPr lang="ja-JP" altLang="en-US" sz="4000"/>
          </a:p>
        </p:txBody>
      </p:sp>
      <p:sp>
        <p:nvSpPr>
          <p:cNvPr id="3" name="スライド番号プレースホルダー 2">
            <a:extLst>
              <a:ext uri="{FF2B5EF4-FFF2-40B4-BE49-F238E27FC236}">
                <a16:creationId xmlns:a16="http://schemas.microsoft.com/office/drawing/2014/main" id="{72AF6F14-5978-A5C4-B6DA-A5BAEC1FC3FF}"/>
              </a:ext>
            </a:extLst>
          </p:cNvPr>
          <p:cNvSpPr>
            <a:spLocks noGrp="1"/>
          </p:cNvSpPr>
          <p:nvPr>
            <p:ph type="sldNum" sz="quarter" idx="2"/>
          </p:nvPr>
        </p:nvSpPr>
        <p:spPr/>
        <p:txBody>
          <a:bodyPr/>
          <a:lstStyle/>
          <a:p>
            <a:fld id="{86CB4B4D-7CA3-9044-876B-883B54F8677D}" type="slidenum">
              <a:rPr lang="en-US" altLang="ja-JP" smtClean="0"/>
              <a:t>30</a:t>
            </a:fld>
            <a:endParaRPr lang="ja-JP" altLang="en-US"/>
          </a:p>
        </p:txBody>
      </p:sp>
    </p:spTree>
    <p:extLst>
      <p:ext uri="{BB962C8B-B14F-4D97-AF65-F5344CB8AC3E}">
        <p14:creationId xmlns:p14="http://schemas.microsoft.com/office/powerpoint/2010/main" val="1600326100"/>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6" name="テキスト ボックス 5">
            <a:extLst>
              <a:ext uri="{FF2B5EF4-FFF2-40B4-BE49-F238E27FC236}">
                <a16:creationId xmlns:a16="http://schemas.microsoft.com/office/drawing/2014/main" id="{CD43619C-44B3-DAEF-D4B1-8E791452155A}"/>
              </a:ext>
            </a:extLst>
          </p:cNvPr>
          <p:cNvSpPr txBox="1"/>
          <p:nvPr/>
        </p:nvSpPr>
        <p:spPr>
          <a:xfrm>
            <a:off x="480188" y="907960"/>
            <a:ext cx="7747343" cy="6001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135731" algn="l">
              <a:lnSpc>
                <a:spcPct val="150000"/>
              </a:lnSpc>
              <a:tabLst>
                <a:tab pos="13097" algn="l"/>
              </a:tabLst>
            </a:pPr>
            <a:r>
              <a:rPr lang="ja-JP" altLang="en-US" sz="2400" b="1">
                <a:effectLst/>
                <a:latin typeface="Meiryo" panose="020B0604030504040204" pitchFamily="34" charset="-128"/>
                <a:ea typeface="Meiryo" panose="020B0604030504040204" pitchFamily="34" charset="-128"/>
                <a:cs typeface="Courier New" panose="02070309020205020404" pitchFamily="49" charset="0"/>
              </a:rPr>
              <a:t>特徴量の重要度</a:t>
            </a:r>
            <a:r>
              <a:rPr lang="en-US" altLang="ja-JP" sz="2400" b="1">
                <a:effectLst/>
                <a:latin typeface="Meiryo" panose="020B0604030504040204" pitchFamily="34" charset="-128"/>
                <a:ea typeface="Meiryo" panose="020B0604030504040204" pitchFamily="34" charset="-128"/>
                <a:cs typeface="Courier New" panose="02070309020205020404" pitchFamily="49" charset="0"/>
              </a:rPr>
              <a:t>  </a:t>
            </a:r>
            <a:r>
              <a:rPr lang="en-US" altLang="ja-JP" sz="2400" b="1">
                <a:latin typeface="Meiryo" panose="020B0604030504040204" pitchFamily="34" charset="-128"/>
                <a:ea typeface="Meiryo" panose="020B0604030504040204" pitchFamily="34" charset="-128"/>
                <a:cs typeface="Courier New" panose="02070309020205020404" pitchFamily="49" charset="0"/>
              </a:rPr>
              <a:t>Feature Importance</a:t>
            </a:r>
            <a:endParaRPr lang="en-US" altLang="ja-JP" sz="2400" b="1">
              <a:solidFill>
                <a:schemeClr val="tx1"/>
              </a:solidFill>
              <a:latin typeface="Meiryo" panose="020B0604030504040204" pitchFamily="34" charset="-128"/>
              <a:ea typeface="Meiryo" panose="020B0604030504040204" pitchFamily="34" charset="-128"/>
            </a:endParaRPr>
          </a:p>
        </p:txBody>
      </p:sp>
      <p:sp>
        <p:nvSpPr>
          <p:cNvPr id="10" name="テキスト ボックス 9">
            <a:extLst>
              <a:ext uri="{FF2B5EF4-FFF2-40B4-BE49-F238E27FC236}">
                <a16:creationId xmlns:a16="http://schemas.microsoft.com/office/drawing/2014/main" id="{093372B3-9998-76C1-F130-B417024765D0}"/>
              </a:ext>
            </a:extLst>
          </p:cNvPr>
          <p:cNvSpPr txBox="1"/>
          <p:nvPr/>
        </p:nvSpPr>
        <p:spPr>
          <a:xfrm>
            <a:off x="796652" y="1639476"/>
            <a:ext cx="7747342" cy="5180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50000"/>
              </a:lnSpc>
              <a:spcBef>
                <a:spcPts val="0"/>
              </a:spcBef>
              <a:spcAft>
                <a:spcPts val="0"/>
              </a:spcAft>
              <a:buClrTx/>
              <a:buSzTx/>
              <a:buFontTx/>
              <a:buNone/>
              <a:tabLst/>
            </a:pPr>
            <a:r>
              <a:rPr lang="ja-JP" altLang="en-US" sz="1800" b="1" u="sng">
                <a:solidFill>
                  <a:schemeClr val="tx1"/>
                </a:solidFill>
                <a:effectLst/>
                <a:latin typeface="Meiryo" panose="020B0604030504040204" pitchFamily="34" charset="-128"/>
                <a:ea typeface="Meiryo" panose="020B0604030504040204" pitchFamily="34" charset="-128"/>
                <a:cs typeface="Courier New" panose="02070309020205020404" pitchFamily="49" charset="0"/>
              </a:rPr>
              <a:t>ランダムフォレストでは特徴量の重要度を算出できる</a:t>
            </a:r>
            <a:endParaRPr kumimoji="0" lang="ja-JP" altLang="en-US" sz="1800" b="1" i="0" u="sng" strike="noStrike" cap="none" spc="0" normalizeH="0" baseline="0">
              <a:ln>
                <a:noFill/>
              </a:ln>
              <a:solidFill>
                <a:schemeClr val="tx1"/>
              </a:solidFill>
              <a:effectLst/>
              <a:uFillTx/>
              <a:latin typeface="ヒラギノ角ゴ ProN W6"/>
              <a:ea typeface="ヒラギノ角ゴ ProN W6"/>
              <a:cs typeface="ヒラギノ角ゴ ProN W6"/>
              <a:sym typeface="ヒラギノ角ゴ ProN W6"/>
            </a:endParaRPr>
          </a:p>
        </p:txBody>
      </p:sp>
      <p:sp>
        <p:nvSpPr>
          <p:cNvPr id="3" name="線形回帰で88歳の歯周病の歯の本数を予測する">
            <a:extLst>
              <a:ext uri="{FF2B5EF4-FFF2-40B4-BE49-F238E27FC236}">
                <a16:creationId xmlns:a16="http://schemas.microsoft.com/office/drawing/2014/main" id="{7F94BCE2-A7C6-C200-9BD8-7692D34C0F6E}"/>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5" name="テキスト ボックス 4">
            <a:extLst>
              <a:ext uri="{FF2B5EF4-FFF2-40B4-BE49-F238E27FC236}">
                <a16:creationId xmlns:a16="http://schemas.microsoft.com/office/drawing/2014/main" id="{D34C9A12-1CAF-8F82-A835-6C3AE4AC70B0}"/>
              </a:ext>
            </a:extLst>
          </p:cNvPr>
          <p:cNvSpPr txBox="1"/>
          <p:nvPr/>
        </p:nvSpPr>
        <p:spPr>
          <a:xfrm>
            <a:off x="729508" y="2288919"/>
            <a:ext cx="7474109" cy="25440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150000"/>
              </a:lnSpc>
            </a:pPr>
            <a:r>
              <a:rPr lang="ja-JP" altLang="ja-JP" sz="1800" b="1" kern="0">
                <a:solidFill>
                  <a:srgbClr val="C00000"/>
                </a:solidFill>
                <a:effectLst/>
                <a:latin typeface="Courier New" panose="02070309020205020404" pitchFamily="49" charset="0"/>
                <a:ea typeface="Yu Gothic" panose="020B0400000000000000" pitchFamily="34" charset="-128"/>
                <a:cs typeface="Courier New" panose="02070309020205020404" pitchFamily="49" charset="0"/>
              </a:rPr>
              <a:t>特徴量重要度</a:t>
            </a:r>
            <a:r>
              <a:rPr lang="ja-JP" altLang="en-US" sz="1800" b="1" kern="0">
                <a:solidFill>
                  <a:srgbClr val="C00000"/>
                </a:solidFill>
                <a:effectLst/>
                <a:latin typeface="Courier New" panose="02070309020205020404" pitchFamily="49" charset="0"/>
                <a:ea typeface="Yu Gothic" panose="020B0400000000000000" pitchFamily="34" charset="-128"/>
                <a:cs typeface="Courier New" panose="02070309020205020404" pitchFamily="49" charset="0"/>
              </a:rPr>
              <a:t>：</a:t>
            </a:r>
            <a:r>
              <a:rPr lang="en-US" altLang="ja-JP" sz="1800" b="1" kern="0" dirty="0">
                <a:solidFill>
                  <a:srgbClr val="C00000"/>
                </a:solidFill>
                <a:effectLst/>
                <a:latin typeface="Courier New" panose="02070309020205020404" pitchFamily="49" charset="0"/>
                <a:ea typeface="Yu Gothic" panose="020B0400000000000000" pitchFamily="34" charset="-128"/>
                <a:cs typeface="Courier New" panose="02070309020205020404" pitchFamily="49" charset="0"/>
              </a:rPr>
              <a:t>Mean Decrease Impurity(MDI)</a:t>
            </a:r>
            <a:endParaRPr lang="en-US" altLang="ja-JP" sz="1800" b="1" dirty="0">
              <a:solidFill>
                <a:srgbClr val="C00000"/>
              </a:solidFill>
              <a:latin typeface="Courier New" panose="02070309020205020404" pitchFamily="49" charset="0"/>
              <a:ea typeface="Yu Gothic" panose="020B0400000000000000" pitchFamily="34" charset="-128"/>
              <a:cs typeface="Courier New" panose="02070309020205020404" pitchFamily="49" charset="0"/>
            </a:endParaRPr>
          </a:p>
          <a:p>
            <a:pPr algn="l">
              <a:lnSpc>
                <a:spcPct val="150000"/>
              </a:lnSpc>
            </a:pPr>
            <a:r>
              <a:rPr lang="ja-JP" altLang="ja-JP" sz="1800" b="1" kern="0">
                <a:solidFill>
                  <a:srgbClr val="00B050"/>
                </a:solidFill>
                <a:effectLst/>
                <a:latin typeface="Courier New" panose="02070309020205020404" pitchFamily="49" charset="0"/>
                <a:ea typeface="Yu Gothic" panose="020B0400000000000000" pitchFamily="34" charset="-128"/>
                <a:cs typeface="Courier New" panose="02070309020205020404" pitchFamily="49" charset="0"/>
              </a:rPr>
              <a:t>その特徴量を使って分割</a:t>
            </a:r>
            <a:r>
              <a:rPr lang="ja-JP" altLang="en-US" sz="1800" b="1" kern="0">
                <a:solidFill>
                  <a:srgbClr val="00B050"/>
                </a:solidFill>
                <a:effectLst/>
                <a:latin typeface="Courier New" panose="02070309020205020404" pitchFamily="49" charset="0"/>
                <a:ea typeface="Yu Gothic" panose="020B0400000000000000" pitchFamily="34" charset="-128"/>
                <a:cs typeface="Courier New" panose="02070309020205020404" pitchFamily="49" charset="0"/>
              </a:rPr>
              <a:t>した時の不純度の減少量の木々の平均</a:t>
            </a:r>
            <a:endParaRPr lang="en-US" altLang="ja-JP" sz="1800" b="1" kern="0" dirty="0">
              <a:solidFill>
                <a:srgbClr val="00B050"/>
              </a:solidFill>
              <a:effectLst/>
              <a:latin typeface="Courier New" panose="02070309020205020404" pitchFamily="49" charset="0"/>
              <a:ea typeface="Yu Gothic" panose="020B0400000000000000" pitchFamily="34" charset="-128"/>
              <a:cs typeface="Courier New" panose="02070309020205020404" pitchFamily="49" charset="0"/>
            </a:endParaRPr>
          </a:p>
          <a:p>
            <a:pPr algn="l">
              <a:lnSpc>
                <a:spcPct val="150000"/>
              </a:lnSpc>
            </a:pPr>
            <a:endParaRPr lang="en-US" altLang="ja-JP" sz="1800" b="1" dirty="0">
              <a:solidFill>
                <a:srgbClr val="00B050"/>
              </a:solidFill>
              <a:latin typeface="Courier New" panose="02070309020205020404" pitchFamily="49" charset="0"/>
              <a:ea typeface="Yu Gothic" panose="020B0400000000000000" pitchFamily="34" charset="-128"/>
              <a:cs typeface="Courier New" panose="02070309020205020404" pitchFamily="49" charset="0"/>
            </a:endParaRPr>
          </a:p>
          <a:p>
            <a:pPr marL="285750" indent="-285750" algn="l">
              <a:lnSpc>
                <a:spcPct val="150000"/>
              </a:lnSpc>
              <a:buFont typeface="Arial" panose="020B0604020202020204" pitchFamily="34" charset="0"/>
              <a:buChar char="•"/>
            </a:pPr>
            <a:r>
              <a:rPr lang="ja-JP" altLang="en-US" sz="1800" b="1" kern="0">
                <a:effectLst/>
                <a:latin typeface="Courier New" panose="02070309020205020404" pitchFamily="49" charset="0"/>
                <a:ea typeface="Yu Gothic" panose="020B0400000000000000" pitchFamily="34" charset="-128"/>
                <a:cs typeface="Courier New" panose="02070309020205020404" pitchFamily="49" charset="0"/>
              </a:rPr>
              <a:t>綺麗に分割できる特徴量ほど重要度が大きくなる、</a:t>
            </a:r>
            <a:endParaRPr lang="en-US" altLang="ja-JP" sz="1800" b="1" kern="0" dirty="0">
              <a:effectLst/>
              <a:latin typeface="Courier New" panose="02070309020205020404" pitchFamily="49" charset="0"/>
              <a:ea typeface="Yu Gothic" panose="020B0400000000000000" pitchFamily="34" charset="-128"/>
              <a:cs typeface="Courier New" panose="02070309020205020404" pitchFamily="49" charset="0"/>
            </a:endParaRPr>
          </a:p>
          <a:p>
            <a:pPr marL="285750" indent="-285750" algn="l">
              <a:lnSpc>
                <a:spcPct val="150000"/>
              </a:lnSpc>
              <a:buFont typeface="Arial" panose="020B0604020202020204" pitchFamily="34" charset="0"/>
              <a:buChar char="•"/>
            </a:pPr>
            <a:r>
              <a:rPr lang="ja-JP" altLang="en-US" sz="1800" b="1" kern="0">
                <a:effectLst/>
                <a:latin typeface="Courier New" panose="02070309020205020404" pitchFamily="49" charset="0"/>
                <a:ea typeface="Yu Gothic" panose="020B0400000000000000" pitchFamily="34" charset="-128"/>
                <a:cs typeface="Courier New" panose="02070309020205020404" pitchFamily="49" charset="0"/>
              </a:rPr>
              <a:t>値は</a:t>
            </a:r>
            <a:r>
              <a:rPr lang="ja-JP" altLang="ja-JP" sz="1800" b="1" kern="0">
                <a:effectLst/>
                <a:latin typeface="Courier New" panose="02070309020205020404" pitchFamily="49" charset="0"/>
                <a:ea typeface="Yu Gothic" panose="020B0400000000000000" pitchFamily="34" charset="-128"/>
                <a:cs typeface="Courier New" panose="02070309020205020404" pitchFamily="49" charset="0"/>
              </a:rPr>
              <a:t>特徴量全体から見た相対的な指標であり、すべての特徴量の重要度を足すと</a:t>
            </a:r>
            <a:r>
              <a:rPr lang="en-US" altLang="ja-JP" sz="1800" b="1" kern="0" dirty="0">
                <a:effectLst/>
                <a:latin typeface="Courier New" panose="02070309020205020404" pitchFamily="49" charset="0"/>
                <a:ea typeface="Yu Gothic" panose="020B0400000000000000" pitchFamily="34" charset="-128"/>
              </a:rPr>
              <a:t>1</a:t>
            </a:r>
            <a:r>
              <a:rPr lang="ja-JP" altLang="ja-JP" sz="1800" b="1" kern="0">
                <a:effectLst/>
                <a:latin typeface="Courier New" panose="02070309020205020404" pitchFamily="49" charset="0"/>
                <a:ea typeface="Yu Gothic" panose="020B0400000000000000" pitchFamily="34" charset="-128"/>
                <a:cs typeface="Courier New" panose="02070309020205020404" pitchFamily="49" charset="0"/>
              </a:rPr>
              <a:t>にな</a:t>
            </a:r>
            <a:r>
              <a:rPr lang="ja-JP" altLang="en-US" sz="1800" b="1" kern="0">
                <a:effectLst/>
                <a:latin typeface="Courier New" panose="02070309020205020404" pitchFamily="49" charset="0"/>
                <a:ea typeface="Yu Gothic" panose="020B0400000000000000" pitchFamily="34" charset="-128"/>
                <a:cs typeface="Courier New" panose="02070309020205020404" pitchFamily="49" charset="0"/>
              </a:rPr>
              <a:t>る</a:t>
            </a:r>
            <a:r>
              <a:rPr lang="ja-JP" altLang="ja-JP" sz="1800" b="1">
                <a:effectLst/>
              </a:rPr>
              <a:t> </a:t>
            </a:r>
            <a:endParaRPr lang="ja-JP" altLang="en-US" sz="1800" b="1"/>
          </a:p>
        </p:txBody>
      </p:sp>
      <p:sp>
        <p:nvSpPr>
          <p:cNvPr id="2" name="スライド番号プレースホルダー 1">
            <a:extLst>
              <a:ext uri="{FF2B5EF4-FFF2-40B4-BE49-F238E27FC236}">
                <a16:creationId xmlns:a16="http://schemas.microsoft.com/office/drawing/2014/main" id="{EB22A0C8-129D-598D-F836-77705A6CD796}"/>
              </a:ext>
            </a:extLst>
          </p:cNvPr>
          <p:cNvSpPr>
            <a:spLocks noGrp="1"/>
          </p:cNvSpPr>
          <p:nvPr>
            <p:ph type="sldNum" sz="quarter" idx="2"/>
          </p:nvPr>
        </p:nvSpPr>
        <p:spPr/>
        <p:txBody>
          <a:bodyPr/>
          <a:lstStyle/>
          <a:p>
            <a:fld id="{86CB4B4D-7CA3-9044-876B-883B54F8677D}" type="slidenum">
              <a:rPr lang="en-US" altLang="ja-JP" smtClean="0"/>
              <a:t>31</a:t>
            </a:fld>
            <a:endParaRPr lang="ja-JP" altLang="en-US"/>
          </a:p>
        </p:txBody>
      </p:sp>
    </p:spTree>
    <p:extLst>
      <p:ext uri="{BB962C8B-B14F-4D97-AF65-F5344CB8AC3E}">
        <p14:creationId xmlns:p14="http://schemas.microsoft.com/office/powerpoint/2010/main" val="3637372316"/>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正方形/長方形 6">
            <a:extLst>
              <a:ext uri="{FF2B5EF4-FFF2-40B4-BE49-F238E27FC236}">
                <a16:creationId xmlns:a16="http://schemas.microsoft.com/office/drawing/2014/main" id="{5D083FD4-281D-AF50-9AF0-CEA98F85D3D1}"/>
              </a:ext>
            </a:extLst>
          </p:cNvPr>
          <p:cNvSpPr/>
          <p:nvPr/>
        </p:nvSpPr>
        <p:spPr>
          <a:xfrm>
            <a:off x="333840" y="1937104"/>
            <a:ext cx="8130320" cy="525886"/>
          </a:xfrm>
          <a:prstGeom prst="rect">
            <a:avLst/>
          </a:prstGeom>
          <a:noFill/>
          <a:ln w="254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4000" tIns="108000" rIns="0" bIns="108000" numCol="1" spcCol="38100" rtlCol="0" anchor="ctr">
            <a:spAutoFit/>
          </a:bodyPr>
          <a:lstStyle/>
          <a:p>
            <a:pPr algn="l"/>
            <a:r>
              <a:rPr lang="en" altLang="ja-JP" sz="2000" b="1">
                <a:solidFill>
                  <a:srgbClr val="F5C511"/>
                </a:solidFill>
                <a:effectLst/>
                <a:latin typeface="Courier New" panose="02070309020205020404" pitchFamily="49" charset="0"/>
              </a:rPr>
              <a:t>print</a:t>
            </a:r>
            <a:r>
              <a:rPr lang="en" altLang="ja-JP" sz="2000" b="1">
                <a:solidFill>
                  <a:srgbClr val="000000"/>
                </a:solidFill>
                <a:effectLst/>
                <a:latin typeface="Courier New" panose="02070309020205020404" pitchFamily="49" charset="0"/>
              </a:rPr>
              <a:t>(</a:t>
            </a:r>
            <a:r>
              <a:rPr lang="en" altLang="ja-JP" sz="2000" b="1" err="1">
                <a:solidFill>
                  <a:srgbClr val="000000"/>
                </a:solidFill>
                <a:effectLst/>
                <a:latin typeface="Courier New" panose="02070309020205020404" pitchFamily="49" charset="0"/>
              </a:rPr>
              <a:t>model_forest.feature_importances</a:t>
            </a:r>
            <a:r>
              <a:rPr lang="en" altLang="ja-JP" sz="2000" b="1">
                <a:solidFill>
                  <a:srgbClr val="000000"/>
                </a:solidFill>
                <a:effectLst/>
                <a:latin typeface="Courier New" panose="02070309020205020404" pitchFamily="49" charset="0"/>
              </a:rPr>
              <a:t>_)</a:t>
            </a:r>
            <a:endParaRPr lang="en" altLang="ja-JP" sz="2000" b="1">
              <a:solidFill>
                <a:schemeClr val="tx1"/>
              </a:solidFill>
              <a:latin typeface="Courier New" panose="02070309020205020404" pitchFamily="49" charset="0"/>
            </a:endParaRPr>
          </a:p>
        </p:txBody>
      </p:sp>
      <p:sp>
        <p:nvSpPr>
          <p:cNvPr id="8" name="テキスト ボックス 7">
            <a:extLst>
              <a:ext uri="{FF2B5EF4-FFF2-40B4-BE49-F238E27FC236}">
                <a16:creationId xmlns:a16="http://schemas.microsoft.com/office/drawing/2014/main" id="{FCA28753-5976-1F99-24E4-C200E34126B5}"/>
              </a:ext>
            </a:extLst>
          </p:cNvPr>
          <p:cNvSpPr txBox="1"/>
          <p:nvPr/>
        </p:nvSpPr>
        <p:spPr>
          <a:xfrm>
            <a:off x="679840" y="2409548"/>
            <a:ext cx="8742723" cy="16414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R="0" algn="l" defTabSz="825500" rtl="0" fontAlgn="auto" latinLnBrk="0" hangingPunct="0">
              <a:lnSpc>
                <a:spcPct val="100000"/>
              </a:lnSpc>
              <a:spcBef>
                <a:spcPts val="1200"/>
              </a:spcBef>
              <a:spcAft>
                <a:spcPts val="0"/>
              </a:spcAft>
              <a:buClrTx/>
              <a:buSzTx/>
              <a:tabLst/>
            </a:pPr>
            <a:r>
              <a:rPr lang="en-US" altLang="ja-JP" sz="1800" b="1" i="0">
                <a:solidFill>
                  <a:srgbClr val="212121"/>
                </a:solidFill>
                <a:effectLst/>
                <a:latin typeface="Courier New" panose="02070309020205020404" pitchFamily="49" charset="0"/>
              </a:rPr>
              <a:t>[0.0095214 0.01263454 0.01393639 0.06960096 0.00217414 0. 0.12990861 0.1690554 0.00140434 0. 0.05101289 0. 0.00981748 0.1344274 0.00302646 0. 0.00130498 0.00224143 0.00111216 0.00644376 0.11146473 0.00258438 0.08518957 0.00120382 0. 0.00445832 0.01797664 0.14089711 0. 0.01860311]</a:t>
            </a:r>
            <a:endParaRPr kumimoji="0" lang="en-US" altLang="ja-JP" sz="1800" b="1" i="0" u="none" strike="noStrike" cap="none" spc="0" normalizeH="0" baseline="0">
              <a:ln>
                <a:noFill/>
              </a:ln>
              <a:solidFill>
                <a:schemeClr val="tx1"/>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p:txBody>
      </p:sp>
      <p:sp>
        <p:nvSpPr>
          <p:cNvPr id="5" name="検証用データを用いて学習結果を評価する">
            <a:extLst>
              <a:ext uri="{FF2B5EF4-FFF2-40B4-BE49-F238E27FC236}">
                <a16:creationId xmlns:a16="http://schemas.microsoft.com/office/drawing/2014/main" id="{9D20990E-FF99-BD2F-2114-AAC416CCF517}"/>
              </a:ext>
            </a:extLst>
          </p:cNvPr>
          <p:cNvSpPr txBox="1"/>
          <p:nvPr/>
        </p:nvSpPr>
        <p:spPr>
          <a:xfrm>
            <a:off x="265469" y="1491687"/>
            <a:ext cx="3614772" cy="31547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lvl1pPr>
              <a:defRPr sz="4100">
                <a:latin typeface="+mn-lt"/>
                <a:ea typeface="+mn-ea"/>
                <a:cs typeface="+mn-cs"/>
                <a:sym typeface="ヒラギノ角ゴ ProN W3"/>
              </a:defRPr>
            </a:lvl1pPr>
          </a:lstStyle>
          <a:p>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14-13 </a:t>
            </a:r>
            <a:r>
              <a:rPr lang="ja-JP" altLang="en-US" sz="1800" b="1">
                <a:solidFill>
                  <a:srgbClr val="002060"/>
                </a:solidFill>
                <a:latin typeface="Meiryo" panose="020B0604030504040204" pitchFamily="34" charset="-128"/>
                <a:ea typeface="Meiryo" panose="020B0604030504040204" pitchFamily="34" charset="-128"/>
              </a:rPr>
              <a:t>特徴量重要度を取得</a:t>
            </a:r>
            <a:endParaRPr sz="1800" b="1" dirty="0">
              <a:solidFill>
                <a:srgbClr val="002060"/>
              </a:solidFill>
              <a:latin typeface="Meiryo" panose="020B0604030504040204" pitchFamily="34" charset="-128"/>
              <a:ea typeface="Meiryo" panose="020B0604030504040204" pitchFamily="34" charset="-128"/>
            </a:endParaRPr>
          </a:p>
        </p:txBody>
      </p:sp>
      <p:sp>
        <p:nvSpPr>
          <p:cNvPr id="2" name="①学習モデルの選択…">
            <a:extLst>
              <a:ext uri="{FF2B5EF4-FFF2-40B4-BE49-F238E27FC236}">
                <a16:creationId xmlns:a16="http://schemas.microsoft.com/office/drawing/2014/main" id="{137377C9-C30C-8EEF-E3FB-FBD6804534F5}"/>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solidFill>
                  <a:srgbClr val="FF0000"/>
                </a:solidFill>
              </a:rPr>
              <a:t>STEP6</a:t>
            </a:r>
            <a:r>
              <a:rPr lang="ja-JP" altLang="en-US" sz="1200">
                <a:solidFill>
                  <a:srgbClr val="FF0000"/>
                </a:solidFill>
              </a:rPr>
              <a:t>：特徴量重要度の図示</a:t>
            </a:r>
          </a:p>
        </p:txBody>
      </p:sp>
      <p:sp>
        <p:nvSpPr>
          <p:cNvPr id="4" name="線形回帰で88歳の歯周病の歯の本数を予測する">
            <a:extLst>
              <a:ext uri="{FF2B5EF4-FFF2-40B4-BE49-F238E27FC236}">
                <a16:creationId xmlns:a16="http://schemas.microsoft.com/office/drawing/2014/main" id="{1311B20D-FDBC-4CE6-CD4C-EF8273487246}"/>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6" name="①学習モデルの選択(今回は線形回帰)…">
            <a:extLst>
              <a:ext uri="{FF2B5EF4-FFF2-40B4-BE49-F238E27FC236}">
                <a16:creationId xmlns:a16="http://schemas.microsoft.com/office/drawing/2014/main" id="{891EFD24-A744-BB1B-5128-27F965A10036}"/>
              </a:ext>
            </a:extLst>
          </p:cNvPr>
          <p:cNvSpPr txBox="1"/>
          <p:nvPr/>
        </p:nvSpPr>
        <p:spPr>
          <a:xfrm>
            <a:off x="0" y="523383"/>
            <a:ext cx="42966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6</a:t>
            </a:r>
            <a:r>
              <a:rPr lang="en-US" sz="2000" b="1">
                <a:latin typeface="Hiragino Maru Gothic ProN W4" panose="020F0400000000000000" pitchFamily="34" charset="-128"/>
                <a:ea typeface="Hiragino Maru Gothic ProN W4" panose="020F0400000000000000" pitchFamily="34" charset="-128"/>
              </a:rPr>
              <a:t>：特徴量重要度の図示</a:t>
            </a:r>
          </a:p>
        </p:txBody>
      </p:sp>
      <p:sp>
        <p:nvSpPr>
          <p:cNvPr id="9" name="テキスト ボックス 8">
            <a:extLst>
              <a:ext uri="{FF2B5EF4-FFF2-40B4-BE49-F238E27FC236}">
                <a16:creationId xmlns:a16="http://schemas.microsoft.com/office/drawing/2014/main" id="{DF84DE9C-6F9F-2B0E-09A8-5D7E7768E13E}"/>
              </a:ext>
            </a:extLst>
          </p:cNvPr>
          <p:cNvSpPr txBox="1"/>
          <p:nvPr/>
        </p:nvSpPr>
        <p:spPr>
          <a:xfrm>
            <a:off x="780840" y="4240526"/>
            <a:ext cx="7428316"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1800" b="1" i="0" u="none" strike="noStrike" cap="none" spc="0" normalizeH="0" baseline="0" dirty="0">
                <a:ln>
                  <a:noFill/>
                </a:ln>
                <a:solidFill>
                  <a:srgbClr val="00B050"/>
                </a:solidFill>
                <a:effectLst/>
                <a:uFillTx/>
                <a:latin typeface="Courier New" panose="02070309020205020404" pitchFamily="49" charset="0"/>
                <a:cs typeface="Courier New" panose="02070309020205020404" pitchFamily="49" charset="0"/>
                <a:sym typeface="ヒラギノ角ゴ ProN W6"/>
              </a:rPr>
              <a:t>(</a:t>
            </a:r>
            <a:r>
              <a:rPr kumimoji="0" lang="ja-JP" altLang="en-US" sz="1800" b="1" i="0" u="none" strike="noStrike" cap="none" spc="0" normalizeH="0" baseline="0">
                <a:ln>
                  <a:noFill/>
                </a:ln>
                <a:solidFill>
                  <a:srgbClr val="00B050"/>
                </a:solidFill>
                <a:effectLst/>
                <a:uFillTx/>
                <a:latin typeface="Courier New" panose="02070309020205020404" pitchFamily="49" charset="0"/>
                <a:cs typeface="Courier New" panose="02070309020205020404" pitchFamily="49" charset="0"/>
                <a:sym typeface="ヒラギノ角ゴ ProN W6"/>
              </a:rPr>
              <a:t>モデル名</a:t>
            </a:r>
            <a:r>
              <a:rPr kumimoji="0" lang="en-US" altLang="ja-JP" sz="1800" b="1" i="0" u="none" strike="noStrike" cap="none" spc="0" normalizeH="0" baseline="0" dirty="0">
                <a:ln>
                  <a:noFill/>
                </a:ln>
                <a:solidFill>
                  <a:srgbClr val="00B050"/>
                </a:solidFill>
                <a:effectLst/>
                <a:uFillTx/>
                <a:latin typeface="Courier New" panose="02070309020205020404" pitchFamily="49" charset="0"/>
                <a:cs typeface="Courier New" panose="02070309020205020404" pitchFamily="49" charset="0"/>
                <a:sym typeface="ヒラギノ角ゴ ProN W6"/>
              </a:rPr>
              <a:t>).</a:t>
            </a:r>
            <a:r>
              <a:rPr kumimoji="0" lang="en-US" altLang="ja-JP" sz="1800" b="1" i="0" u="none" strike="noStrike" cap="none" spc="0" normalizeH="0" baseline="0" dirty="0" err="1">
                <a:ln>
                  <a:noFill/>
                </a:ln>
                <a:solidFill>
                  <a:srgbClr val="00B050"/>
                </a:solidFill>
                <a:effectLst/>
                <a:uFillTx/>
                <a:latin typeface="Courier New" panose="02070309020205020404" pitchFamily="49" charset="0"/>
                <a:cs typeface="Courier New" panose="02070309020205020404" pitchFamily="49" charset="0"/>
                <a:sym typeface="ヒラギノ角ゴ ProN W6"/>
              </a:rPr>
              <a:t>feature_importances</a:t>
            </a:r>
            <a:r>
              <a:rPr kumimoji="0" lang="en-US" altLang="ja-JP" sz="1800" b="1" i="0" u="none" strike="noStrike" cap="none" spc="0" normalizeH="0" baseline="0" dirty="0">
                <a:ln>
                  <a:noFill/>
                </a:ln>
                <a:solidFill>
                  <a:srgbClr val="00B050"/>
                </a:solidFill>
                <a:effectLst/>
                <a:uFillTx/>
                <a:latin typeface="Courier New" panose="02070309020205020404" pitchFamily="49" charset="0"/>
                <a:cs typeface="Courier New" panose="02070309020205020404" pitchFamily="49" charset="0"/>
                <a:sym typeface="ヒラギノ角ゴ ProN W6"/>
              </a:rPr>
              <a:t>_</a:t>
            </a:r>
            <a:r>
              <a:rPr kumimoji="0" lang="ja-JP" altLang="en-US" sz="1800" b="1" i="0" u="none" strike="noStrike" cap="none" spc="0" normalizeH="0" baseline="0">
                <a:ln>
                  <a:noFill/>
                </a:ln>
                <a:solidFill>
                  <a:srgbClr val="00B050"/>
                </a:solidFill>
                <a:effectLst/>
                <a:uFillTx/>
                <a:latin typeface="Courier New" panose="02070309020205020404" pitchFamily="49" charset="0"/>
                <a:cs typeface="Courier New" panose="02070309020205020404" pitchFamily="49" charset="0"/>
                <a:sym typeface="ヒラギノ角ゴ ProN W6"/>
              </a:rPr>
              <a:t>で特徴量の重要度を取得できる</a:t>
            </a:r>
          </a:p>
        </p:txBody>
      </p:sp>
      <p:sp>
        <p:nvSpPr>
          <p:cNvPr id="13" name="下矢印 12">
            <a:extLst>
              <a:ext uri="{FF2B5EF4-FFF2-40B4-BE49-F238E27FC236}">
                <a16:creationId xmlns:a16="http://schemas.microsoft.com/office/drawing/2014/main" id="{B3E63C4D-61A8-3D00-EF33-7C1EC2D2FD4B}"/>
              </a:ext>
            </a:extLst>
          </p:cNvPr>
          <p:cNvSpPr/>
          <p:nvPr/>
        </p:nvSpPr>
        <p:spPr>
          <a:xfrm rot="16200000" flipH="1">
            <a:off x="240267" y="2618139"/>
            <a:ext cx="410372" cy="359966"/>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3" name="スライド番号プレースホルダー 2">
            <a:extLst>
              <a:ext uri="{FF2B5EF4-FFF2-40B4-BE49-F238E27FC236}">
                <a16:creationId xmlns:a16="http://schemas.microsoft.com/office/drawing/2014/main" id="{BD70BB84-7A16-57CC-E068-09109B32262D}"/>
              </a:ext>
            </a:extLst>
          </p:cNvPr>
          <p:cNvSpPr>
            <a:spLocks noGrp="1"/>
          </p:cNvSpPr>
          <p:nvPr>
            <p:ph type="sldNum" sz="quarter" idx="2"/>
          </p:nvPr>
        </p:nvSpPr>
        <p:spPr/>
        <p:txBody>
          <a:bodyPr/>
          <a:lstStyle/>
          <a:p>
            <a:fld id="{86CB4B4D-7CA3-9044-876B-883B54F8677D}" type="slidenum">
              <a:rPr lang="en-US" altLang="ja-JP" smtClean="0"/>
              <a:t>32</a:t>
            </a:fld>
            <a:endParaRPr lang="ja-JP" altLang="en-US"/>
          </a:p>
        </p:txBody>
      </p:sp>
    </p:spTree>
    <p:extLst>
      <p:ext uri="{BB962C8B-B14F-4D97-AF65-F5344CB8AC3E}">
        <p14:creationId xmlns:p14="http://schemas.microsoft.com/office/powerpoint/2010/main" val="21416989"/>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正方形/長方形 6">
            <a:extLst>
              <a:ext uri="{FF2B5EF4-FFF2-40B4-BE49-F238E27FC236}">
                <a16:creationId xmlns:a16="http://schemas.microsoft.com/office/drawing/2014/main" id="{5D083FD4-281D-AF50-9AF0-CEA98F85D3D1}"/>
              </a:ext>
            </a:extLst>
          </p:cNvPr>
          <p:cNvSpPr/>
          <p:nvPr/>
        </p:nvSpPr>
        <p:spPr>
          <a:xfrm>
            <a:off x="508387" y="1488320"/>
            <a:ext cx="5402122" cy="1880103"/>
          </a:xfrm>
          <a:prstGeom prst="rect">
            <a:avLst/>
          </a:prstGeom>
          <a:noFill/>
          <a:ln w="254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4000" tIns="108000" rIns="0" bIns="108000" numCol="1" spcCol="38100" rtlCol="0" anchor="ctr">
            <a:spAutoFit/>
          </a:bodyPr>
          <a:lstStyle/>
          <a:p>
            <a:pPr algn="l">
              <a:lnSpc>
                <a:spcPct val="150000"/>
              </a:lnSpc>
            </a:pPr>
            <a:r>
              <a:rPr lang="en" altLang="ja-JP" sz="1800" b="1" dirty="0" err="1">
                <a:solidFill>
                  <a:srgbClr val="000000"/>
                </a:solidFill>
                <a:effectLst/>
                <a:latin typeface="Courier New" panose="02070309020205020404" pitchFamily="49" charset="0"/>
              </a:rPr>
              <a:t>forest_importances</a:t>
            </a:r>
            <a:r>
              <a:rPr lang="en" altLang="ja-JP" sz="1800" b="1" dirty="0">
                <a:solidFill>
                  <a:srgbClr val="000000"/>
                </a:solidFill>
                <a:effectLst/>
                <a:latin typeface="Courier New" panose="02070309020205020404" pitchFamily="49" charset="0"/>
              </a:rPr>
              <a:t> = </a:t>
            </a:r>
            <a:r>
              <a:rPr lang="en" altLang="ja-JP" sz="1800" b="1" dirty="0" err="1">
                <a:solidFill>
                  <a:srgbClr val="000000"/>
                </a:solidFill>
                <a:effectLst/>
                <a:latin typeface="Courier New" panose="02070309020205020404" pitchFamily="49" charset="0"/>
              </a:rPr>
              <a:t>pd.DataFrame</a:t>
            </a:r>
            <a:r>
              <a:rPr lang="en" altLang="ja-JP" sz="1800" b="1" dirty="0">
                <a:solidFill>
                  <a:srgbClr val="0070C0"/>
                </a:solidFill>
                <a:effectLst/>
                <a:latin typeface="Courier New" panose="02070309020205020404" pitchFamily="49" charset="0"/>
              </a:rPr>
              <a:t>(</a:t>
            </a:r>
          </a:p>
          <a:p>
            <a:pPr algn="l">
              <a:lnSpc>
                <a:spcPct val="150000"/>
              </a:lnSpc>
            </a:pPr>
            <a:r>
              <a:rPr lang="en" altLang="ja-JP" sz="1800" b="1" dirty="0">
                <a:solidFill>
                  <a:srgbClr val="0070C0"/>
                </a:solidFill>
                <a:latin typeface="Courier New" panose="02070309020205020404" pitchFamily="49" charset="0"/>
              </a:rPr>
              <a:t>	</a:t>
            </a:r>
            <a:r>
              <a:rPr lang="en" altLang="ja-JP" sz="1800" b="1" dirty="0" err="1">
                <a:solidFill>
                  <a:srgbClr val="000000"/>
                </a:solidFill>
                <a:effectLst/>
                <a:latin typeface="Courier New" panose="02070309020205020404" pitchFamily="49" charset="0"/>
              </a:rPr>
              <a:t>model_forest.feature_importances</a:t>
            </a:r>
            <a:r>
              <a:rPr lang="en" altLang="ja-JP" sz="1800" b="1" dirty="0">
                <a:solidFill>
                  <a:srgbClr val="000000"/>
                </a:solidFill>
                <a:effectLst/>
                <a:latin typeface="Courier New" panose="02070309020205020404" pitchFamily="49" charset="0"/>
              </a:rPr>
              <a:t>_, </a:t>
            </a:r>
          </a:p>
          <a:p>
            <a:pPr algn="l">
              <a:lnSpc>
                <a:spcPct val="150000"/>
              </a:lnSpc>
            </a:pPr>
            <a:r>
              <a:rPr lang="en" altLang="ja-JP" sz="1800" b="1" dirty="0">
                <a:solidFill>
                  <a:srgbClr val="000000"/>
                </a:solidFill>
                <a:effectLst/>
                <a:latin typeface="Courier New" panose="02070309020205020404" pitchFamily="49" charset="0"/>
              </a:rPr>
              <a:t>	index = </a:t>
            </a:r>
            <a:r>
              <a:rPr lang="en" altLang="ja-JP" sz="1800" b="1" dirty="0" err="1">
                <a:solidFill>
                  <a:srgbClr val="000000"/>
                </a:solidFill>
                <a:effectLst/>
                <a:latin typeface="Courier New" panose="02070309020205020404" pitchFamily="49" charset="0"/>
              </a:rPr>
              <a:t>bc.feature_names</a:t>
            </a:r>
            <a:r>
              <a:rPr lang="en" altLang="ja-JP" sz="1800" b="1" dirty="0">
                <a:solidFill>
                  <a:srgbClr val="000000"/>
                </a:solidFill>
                <a:effectLst/>
                <a:latin typeface="Courier New" panose="02070309020205020404" pitchFamily="49" charset="0"/>
              </a:rPr>
              <a:t>,</a:t>
            </a:r>
          </a:p>
          <a:p>
            <a:pPr algn="l">
              <a:lnSpc>
                <a:spcPct val="150000"/>
              </a:lnSpc>
            </a:pPr>
            <a:r>
              <a:rPr lang="en" altLang="ja-JP" sz="1800" b="1" dirty="0">
                <a:latin typeface="Courier New" panose="02070309020205020404" pitchFamily="49" charset="0"/>
              </a:rPr>
              <a:t>	</a:t>
            </a:r>
            <a:r>
              <a:rPr lang="en" altLang="ja-JP" sz="1800" b="1" dirty="0">
                <a:solidFill>
                  <a:srgbClr val="000000"/>
                </a:solidFill>
                <a:effectLst/>
                <a:latin typeface="Courier New" panose="02070309020205020404" pitchFamily="49" charset="0"/>
              </a:rPr>
              <a:t>columns=</a:t>
            </a:r>
            <a:r>
              <a:rPr lang="en" altLang="ja-JP" sz="1800" b="1" dirty="0">
                <a:solidFill>
                  <a:srgbClr val="00B050"/>
                </a:solidFill>
                <a:effectLst/>
                <a:latin typeface="Courier New" panose="02070309020205020404" pitchFamily="49" charset="0"/>
              </a:rPr>
              <a:t>[</a:t>
            </a:r>
            <a:r>
              <a:rPr lang="en" altLang="ja-JP" sz="1800" b="1" dirty="0">
                <a:solidFill>
                  <a:srgbClr val="A31515"/>
                </a:solidFill>
                <a:effectLst/>
                <a:latin typeface="Courier New" panose="02070309020205020404" pitchFamily="49" charset="0"/>
              </a:rPr>
              <a:t>'Importance'</a:t>
            </a:r>
            <a:r>
              <a:rPr lang="en" altLang="ja-JP" sz="1800" b="1" dirty="0">
                <a:solidFill>
                  <a:srgbClr val="00B050"/>
                </a:solidFill>
                <a:effectLst/>
                <a:latin typeface="Courier New" panose="02070309020205020404" pitchFamily="49" charset="0"/>
              </a:rPr>
              <a:t>]</a:t>
            </a:r>
            <a:r>
              <a:rPr lang="en" altLang="ja-JP" sz="1800" b="1" dirty="0">
                <a:solidFill>
                  <a:srgbClr val="0070C0"/>
                </a:solidFill>
                <a:effectLst/>
                <a:latin typeface="Courier New" panose="02070309020205020404" pitchFamily="49" charset="0"/>
              </a:rPr>
              <a:t>)</a:t>
            </a:r>
          </a:p>
        </p:txBody>
      </p:sp>
      <p:sp>
        <p:nvSpPr>
          <p:cNvPr id="5" name="検証用データを用いて学習結果を評価する">
            <a:extLst>
              <a:ext uri="{FF2B5EF4-FFF2-40B4-BE49-F238E27FC236}">
                <a16:creationId xmlns:a16="http://schemas.microsoft.com/office/drawing/2014/main" id="{9D20990E-FF99-BD2F-2114-AAC416CCF517}"/>
              </a:ext>
            </a:extLst>
          </p:cNvPr>
          <p:cNvSpPr txBox="1"/>
          <p:nvPr/>
        </p:nvSpPr>
        <p:spPr>
          <a:xfrm>
            <a:off x="265470" y="1138079"/>
            <a:ext cx="4691990" cy="31547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lvl1pPr>
              <a:defRPr sz="4100">
                <a:latin typeface="+mn-lt"/>
                <a:ea typeface="+mn-ea"/>
                <a:cs typeface="+mn-cs"/>
                <a:sym typeface="ヒラギノ角ゴ ProN W3"/>
              </a:defRPr>
            </a:lvl1pPr>
          </a:lstStyle>
          <a:p>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14-14</a:t>
            </a:r>
            <a:r>
              <a:rPr lang="ja-JP" altLang="en-US" sz="1800" b="1">
                <a:solidFill>
                  <a:srgbClr val="002060"/>
                </a:solidFill>
                <a:latin typeface="Meiryo" panose="020B0604030504040204" pitchFamily="34" charset="-128"/>
                <a:ea typeface="Meiryo" panose="020B0604030504040204" pitchFamily="34" charset="-128"/>
              </a:rPr>
              <a:t>　特徴量重要度を見やすくする</a:t>
            </a:r>
            <a:endParaRPr sz="1800" b="1" dirty="0">
              <a:solidFill>
                <a:srgbClr val="002060"/>
              </a:solidFill>
              <a:latin typeface="Meiryo" panose="020B0604030504040204" pitchFamily="34" charset="-128"/>
              <a:ea typeface="Meiryo" panose="020B0604030504040204" pitchFamily="34" charset="-128"/>
            </a:endParaRPr>
          </a:p>
        </p:txBody>
      </p:sp>
      <p:sp>
        <p:nvSpPr>
          <p:cNvPr id="3" name="線形回帰で88歳の歯周病の歯の本数を予測する">
            <a:extLst>
              <a:ext uri="{FF2B5EF4-FFF2-40B4-BE49-F238E27FC236}">
                <a16:creationId xmlns:a16="http://schemas.microsoft.com/office/drawing/2014/main" id="{AD6934D2-9CB4-7BEB-35D3-F190E2E5F366}"/>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4" name="①学習モデルの選択(今回は線形回帰)…">
            <a:extLst>
              <a:ext uri="{FF2B5EF4-FFF2-40B4-BE49-F238E27FC236}">
                <a16:creationId xmlns:a16="http://schemas.microsoft.com/office/drawing/2014/main" id="{3ED43BD8-9C78-1DDB-54FE-5110737F4F05}"/>
              </a:ext>
            </a:extLst>
          </p:cNvPr>
          <p:cNvSpPr txBox="1"/>
          <p:nvPr/>
        </p:nvSpPr>
        <p:spPr>
          <a:xfrm>
            <a:off x="0" y="523383"/>
            <a:ext cx="42966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6</a:t>
            </a:r>
            <a:r>
              <a:rPr lang="en-US" sz="2000" b="1">
                <a:latin typeface="Hiragino Maru Gothic ProN W4" panose="020F0400000000000000" pitchFamily="34" charset="-128"/>
                <a:ea typeface="Hiragino Maru Gothic ProN W4" panose="020F0400000000000000" pitchFamily="34" charset="-128"/>
              </a:rPr>
              <a:t>：特徴量重要度の図示</a:t>
            </a:r>
          </a:p>
        </p:txBody>
      </p:sp>
      <p:sp>
        <p:nvSpPr>
          <p:cNvPr id="6" name="①学習モデルの選択…">
            <a:extLst>
              <a:ext uri="{FF2B5EF4-FFF2-40B4-BE49-F238E27FC236}">
                <a16:creationId xmlns:a16="http://schemas.microsoft.com/office/drawing/2014/main" id="{082385A8-FFF6-7399-D48A-B34E331692F1}"/>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solidFill>
                  <a:srgbClr val="FF0000"/>
                </a:solidFill>
              </a:rPr>
              <a:t>STEP6</a:t>
            </a:r>
            <a:r>
              <a:rPr lang="ja-JP" altLang="en-US" sz="1200">
                <a:solidFill>
                  <a:srgbClr val="FF0000"/>
                </a:solidFill>
              </a:rPr>
              <a:t>：特徴量重要度の図示</a:t>
            </a:r>
          </a:p>
        </p:txBody>
      </p:sp>
      <p:sp>
        <p:nvSpPr>
          <p:cNvPr id="9" name="テキスト ボックス 8">
            <a:extLst>
              <a:ext uri="{FF2B5EF4-FFF2-40B4-BE49-F238E27FC236}">
                <a16:creationId xmlns:a16="http://schemas.microsoft.com/office/drawing/2014/main" id="{0D59FED0-6FC1-32C2-8201-ACFDF500D7CB}"/>
              </a:ext>
            </a:extLst>
          </p:cNvPr>
          <p:cNvSpPr txBox="1"/>
          <p:nvPr/>
        </p:nvSpPr>
        <p:spPr>
          <a:xfrm>
            <a:off x="508387" y="3610130"/>
            <a:ext cx="8127225" cy="13490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285750" marR="0" indent="-285750" algn="l" defTabSz="825500" rtl="0" fontAlgn="auto" latinLnBrk="0" hangingPunct="0">
              <a:lnSpc>
                <a:spcPct val="150000"/>
              </a:lnSpc>
              <a:spcBef>
                <a:spcPts val="0"/>
              </a:spcBef>
              <a:spcAft>
                <a:spcPts val="0"/>
              </a:spcAft>
              <a:buClrTx/>
              <a:buSzTx/>
              <a:buFont typeface="Wingdings" pitchFamily="2" charset="2"/>
              <a:buChar char="l"/>
              <a:tabLst/>
            </a:pPr>
            <a:r>
              <a:rPr kumimoji="0" lang="en-US" altLang="ja-JP" sz="1800" b="1" i="0" u="none" strike="noStrike" cap="none" spc="0" normalizeH="0" baseline="0" dirty="0">
                <a:ln>
                  <a:noFill/>
                </a:ln>
                <a:solidFill>
                  <a:srgbClr val="00B050"/>
                </a:solidFill>
                <a:effectLst/>
                <a:uFillTx/>
                <a:latin typeface="Courier New" panose="02070309020205020404" pitchFamily="49" charset="0"/>
                <a:cs typeface="Courier New" panose="02070309020205020404" pitchFamily="49" charset="0"/>
                <a:sym typeface="ヒラギノ角ゴ ProN W6"/>
              </a:rPr>
              <a:t>(</a:t>
            </a:r>
            <a:r>
              <a:rPr kumimoji="0" lang="ja-JP" altLang="en-US" sz="1800" b="1" i="0" u="none" strike="noStrike" cap="none" spc="0" normalizeH="0" baseline="0">
                <a:ln>
                  <a:noFill/>
                </a:ln>
                <a:solidFill>
                  <a:srgbClr val="00B050"/>
                </a:solidFill>
                <a:effectLst/>
                <a:uFillTx/>
                <a:latin typeface="Courier New" panose="02070309020205020404" pitchFamily="49" charset="0"/>
                <a:cs typeface="Courier New" panose="02070309020205020404" pitchFamily="49" charset="0"/>
                <a:sym typeface="ヒラギノ角ゴ ProN W6"/>
              </a:rPr>
              <a:t>モデル名</a:t>
            </a:r>
            <a:r>
              <a:rPr kumimoji="0" lang="en-US" altLang="ja-JP" sz="1800" b="1" i="0" u="none" strike="noStrike" cap="none" spc="0" normalizeH="0" baseline="0" dirty="0">
                <a:ln>
                  <a:noFill/>
                </a:ln>
                <a:solidFill>
                  <a:srgbClr val="00B050"/>
                </a:solidFill>
                <a:effectLst/>
                <a:uFillTx/>
                <a:latin typeface="Courier New" panose="02070309020205020404" pitchFamily="49" charset="0"/>
                <a:cs typeface="Courier New" panose="02070309020205020404" pitchFamily="49" charset="0"/>
                <a:sym typeface="ヒラギノ角ゴ ProN W6"/>
              </a:rPr>
              <a:t>).</a:t>
            </a:r>
            <a:r>
              <a:rPr kumimoji="0" lang="en-US" altLang="ja-JP" sz="1800" b="1" i="0" u="none" strike="noStrike" cap="none" spc="0" normalizeH="0" baseline="0" dirty="0" err="1">
                <a:ln>
                  <a:noFill/>
                </a:ln>
                <a:solidFill>
                  <a:srgbClr val="00B050"/>
                </a:solidFill>
                <a:effectLst/>
                <a:uFillTx/>
                <a:latin typeface="Courier New" panose="02070309020205020404" pitchFamily="49" charset="0"/>
                <a:cs typeface="Courier New" panose="02070309020205020404" pitchFamily="49" charset="0"/>
                <a:sym typeface="ヒラギノ角ゴ ProN W6"/>
              </a:rPr>
              <a:t>feature_importances</a:t>
            </a:r>
            <a:r>
              <a:rPr kumimoji="0" lang="en-US" altLang="ja-JP" sz="1800" b="1" i="0" u="none" strike="noStrike" cap="none" spc="0" normalizeH="0" baseline="0" dirty="0">
                <a:ln>
                  <a:noFill/>
                </a:ln>
                <a:solidFill>
                  <a:srgbClr val="00B050"/>
                </a:solidFill>
                <a:effectLst/>
                <a:uFillTx/>
                <a:latin typeface="Courier New" panose="02070309020205020404" pitchFamily="49" charset="0"/>
                <a:cs typeface="Courier New" panose="02070309020205020404" pitchFamily="49" charset="0"/>
                <a:sym typeface="ヒラギノ角ゴ ProN W6"/>
              </a:rPr>
              <a:t>_</a:t>
            </a:r>
            <a:r>
              <a:rPr kumimoji="0" lang="ja-JP" altLang="en-US" sz="1800" b="1" i="0" u="none" strike="noStrike" cap="none" spc="0" normalizeH="0" baseline="0">
                <a:ln>
                  <a:noFill/>
                </a:ln>
                <a:solidFill>
                  <a:srgbClr val="00B050"/>
                </a:solidFill>
                <a:effectLst/>
                <a:uFillTx/>
                <a:latin typeface="Courier New" panose="02070309020205020404" pitchFamily="49" charset="0"/>
                <a:cs typeface="Courier New" panose="02070309020205020404" pitchFamily="49" charset="0"/>
                <a:sym typeface="ヒラギノ角ゴ ProN W6"/>
              </a:rPr>
              <a:t>で特徴量の重要度を取得</a:t>
            </a:r>
            <a:endParaRPr kumimoji="0" lang="en-US" altLang="ja-JP" sz="1800" b="1" i="0" u="none" strike="noStrike" cap="none" spc="0" normalizeH="0" baseline="0" dirty="0">
              <a:ln>
                <a:noFill/>
              </a:ln>
              <a:solidFill>
                <a:srgbClr val="00B050"/>
              </a:solidFill>
              <a:effectLst/>
              <a:uFillTx/>
              <a:latin typeface="Courier New" panose="02070309020205020404" pitchFamily="49" charset="0"/>
              <a:cs typeface="Courier New" panose="02070309020205020404" pitchFamily="49" charset="0"/>
              <a:sym typeface="ヒラギノ角ゴ ProN W6"/>
            </a:endParaRPr>
          </a:p>
          <a:p>
            <a:pPr marL="285750" marR="0" indent="-285750" algn="l" defTabSz="825500" rtl="0" fontAlgn="auto" latinLnBrk="0" hangingPunct="0">
              <a:lnSpc>
                <a:spcPct val="150000"/>
              </a:lnSpc>
              <a:spcBef>
                <a:spcPts val="0"/>
              </a:spcBef>
              <a:spcAft>
                <a:spcPts val="0"/>
              </a:spcAft>
              <a:buClrTx/>
              <a:buSzTx/>
              <a:buFont typeface="Wingdings" pitchFamily="2" charset="2"/>
              <a:buChar char="l"/>
              <a:tabLst/>
            </a:pPr>
            <a:r>
              <a:rPr lang="en-US" altLang="ja-JP" sz="1800" b="1" dirty="0" err="1">
                <a:solidFill>
                  <a:srgbClr val="00B050"/>
                </a:solidFill>
                <a:latin typeface="Courier New" panose="02070309020205020404" pitchFamily="49" charset="0"/>
                <a:cs typeface="Courier New" panose="02070309020205020404" pitchFamily="49" charset="0"/>
              </a:rPr>
              <a:t>DataFrame</a:t>
            </a:r>
            <a:r>
              <a:rPr lang="ja-JP" altLang="en-US" sz="1800" b="1">
                <a:solidFill>
                  <a:srgbClr val="00B050"/>
                </a:solidFill>
                <a:latin typeface="Courier New" panose="02070309020205020404" pitchFamily="49" charset="0"/>
                <a:cs typeface="Courier New" panose="02070309020205020404" pitchFamily="49" charset="0"/>
              </a:rPr>
              <a:t>型にして、</a:t>
            </a:r>
            <a:r>
              <a:rPr lang="en-US" altLang="ja-JP" sz="1800" b="1" dirty="0">
                <a:solidFill>
                  <a:srgbClr val="00B050"/>
                </a:solidFill>
                <a:latin typeface="Courier New" panose="02070309020205020404" pitchFamily="49" charset="0"/>
                <a:cs typeface="Courier New" panose="02070309020205020404" pitchFamily="49" charset="0"/>
              </a:rPr>
              <a:t>index=</a:t>
            </a:r>
            <a:r>
              <a:rPr lang="ja-JP" altLang="en-US" sz="1800" b="1">
                <a:solidFill>
                  <a:srgbClr val="00B050"/>
                </a:solidFill>
                <a:latin typeface="Courier New" panose="02070309020205020404" pitchFamily="49" charset="0"/>
                <a:cs typeface="Courier New" panose="02070309020205020404" pitchFamily="49" charset="0"/>
              </a:rPr>
              <a:t>の引数で行名を</a:t>
            </a:r>
            <a:r>
              <a:rPr lang="en-US" altLang="ja-JP" sz="1800" b="1" dirty="0" err="1">
                <a:solidFill>
                  <a:srgbClr val="00B050"/>
                </a:solidFill>
                <a:latin typeface="Courier New" panose="02070309020205020404" pitchFamily="49" charset="0"/>
                <a:cs typeface="Courier New" panose="02070309020205020404" pitchFamily="49" charset="0"/>
              </a:rPr>
              <a:t>bc.feature_names</a:t>
            </a:r>
            <a:r>
              <a:rPr lang="ja-JP" altLang="en-US" sz="1800" b="1">
                <a:solidFill>
                  <a:srgbClr val="00B050"/>
                </a:solidFill>
                <a:latin typeface="Courier New" panose="02070309020205020404" pitchFamily="49" charset="0"/>
                <a:cs typeface="Courier New" panose="02070309020205020404" pitchFamily="49" charset="0"/>
              </a:rPr>
              <a:t>で指定</a:t>
            </a:r>
            <a:endParaRPr lang="en-US" altLang="ja-JP" sz="1800" b="1" dirty="0">
              <a:solidFill>
                <a:srgbClr val="00B050"/>
              </a:solidFill>
              <a:latin typeface="Courier New" panose="02070309020205020404" pitchFamily="49" charset="0"/>
              <a:cs typeface="Courier New" panose="02070309020205020404" pitchFamily="49" charset="0"/>
            </a:endParaRPr>
          </a:p>
          <a:p>
            <a:pPr marL="285750" marR="0" indent="-285750" algn="l" defTabSz="825500" rtl="0" fontAlgn="auto" latinLnBrk="0" hangingPunct="0">
              <a:lnSpc>
                <a:spcPct val="150000"/>
              </a:lnSpc>
              <a:spcBef>
                <a:spcPts val="0"/>
              </a:spcBef>
              <a:spcAft>
                <a:spcPts val="0"/>
              </a:spcAft>
              <a:buClrTx/>
              <a:buSzTx/>
              <a:buFont typeface="Wingdings" pitchFamily="2" charset="2"/>
              <a:buChar char="l"/>
              <a:tabLst/>
            </a:pPr>
            <a:r>
              <a:rPr kumimoji="0" lang="en-US" altLang="ja-JP" sz="1800" b="1" i="0" u="none" strike="noStrike" cap="none" spc="0" normalizeH="0" baseline="0" dirty="0">
                <a:ln>
                  <a:noFill/>
                </a:ln>
                <a:solidFill>
                  <a:srgbClr val="00B050"/>
                </a:solidFill>
                <a:effectLst/>
                <a:uFillTx/>
                <a:latin typeface="Courier New" panose="02070309020205020404" pitchFamily="49" charset="0"/>
                <a:cs typeface="Courier New" panose="02070309020205020404" pitchFamily="49" charset="0"/>
                <a:sym typeface="ヒラギノ角ゴ ProN W6"/>
              </a:rPr>
              <a:t>columns = </a:t>
            </a:r>
            <a:r>
              <a:rPr kumimoji="0" lang="ja-JP" altLang="en-US" sz="1800" b="1" i="0" u="none" strike="noStrike" cap="none" spc="0" normalizeH="0" baseline="0">
                <a:ln>
                  <a:noFill/>
                </a:ln>
                <a:solidFill>
                  <a:srgbClr val="00B050"/>
                </a:solidFill>
                <a:effectLst/>
                <a:uFillTx/>
                <a:latin typeface="Courier New" panose="02070309020205020404" pitchFamily="49" charset="0"/>
                <a:cs typeface="Courier New" panose="02070309020205020404" pitchFamily="49" charset="0"/>
                <a:sym typeface="ヒラギノ角ゴ ProN W6"/>
              </a:rPr>
              <a:t>で列名に名前をつける</a:t>
            </a:r>
          </a:p>
        </p:txBody>
      </p:sp>
      <p:sp>
        <p:nvSpPr>
          <p:cNvPr id="2" name="スライド番号プレースホルダー 1">
            <a:extLst>
              <a:ext uri="{FF2B5EF4-FFF2-40B4-BE49-F238E27FC236}">
                <a16:creationId xmlns:a16="http://schemas.microsoft.com/office/drawing/2014/main" id="{59831A3A-6D32-F9DC-BB82-6C5097245183}"/>
              </a:ext>
            </a:extLst>
          </p:cNvPr>
          <p:cNvSpPr>
            <a:spLocks noGrp="1"/>
          </p:cNvSpPr>
          <p:nvPr>
            <p:ph type="sldNum" sz="quarter" idx="2"/>
          </p:nvPr>
        </p:nvSpPr>
        <p:spPr/>
        <p:txBody>
          <a:bodyPr/>
          <a:lstStyle/>
          <a:p>
            <a:fld id="{86CB4B4D-7CA3-9044-876B-883B54F8677D}" type="slidenum">
              <a:rPr lang="en-US" altLang="ja-JP" smtClean="0"/>
              <a:t>33</a:t>
            </a:fld>
            <a:endParaRPr lang="ja-JP" altLang="en-US"/>
          </a:p>
        </p:txBody>
      </p:sp>
    </p:spTree>
    <p:extLst>
      <p:ext uri="{BB962C8B-B14F-4D97-AF65-F5344CB8AC3E}">
        <p14:creationId xmlns:p14="http://schemas.microsoft.com/office/powerpoint/2010/main" val="2994886051"/>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正方形/長方形 6">
            <a:extLst>
              <a:ext uri="{FF2B5EF4-FFF2-40B4-BE49-F238E27FC236}">
                <a16:creationId xmlns:a16="http://schemas.microsoft.com/office/drawing/2014/main" id="{5D083FD4-281D-AF50-9AF0-CEA98F85D3D1}"/>
              </a:ext>
            </a:extLst>
          </p:cNvPr>
          <p:cNvSpPr/>
          <p:nvPr/>
        </p:nvSpPr>
        <p:spPr>
          <a:xfrm>
            <a:off x="424326" y="1811277"/>
            <a:ext cx="4677885" cy="534368"/>
          </a:xfrm>
          <a:prstGeom prst="rect">
            <a:avLst/>
          </a:prstGeom>
          <a:noFill/>
          <a:ln w="254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4000" tIns="0" rIns="0" bIns="72000" numCol="1" spcCol="38100" rtlCol="0" anchor="ctr">
            <a:spAutoFit/>
          </a:bodyPr>
          <a:lstStyle/>
          <a:p>
            <a:pPr algn="l">
              <a:lnSpc>
                <a:spcPct val="150000"/>
              </a:lnSpc>
            </a:pPr>
            <a:r>
              <a:rPr lang="en" altLang="ja-JP" sz="2000" b="1" err="1">
                <a:solidFill>
                  <a:srgbClr val="000000"/>
                </a:solidFill>
                <a:effectLst/>
                <a:latin typeface="Courier New" panose="02070309020205020404" pitchFamily="49" charset="0"/>
              </a:rPr>
              <a:t>forest_importances</a:t>
            </a:r>
            <a:endParaRPr lang="en" altLang="ja-JP" sz="2000" b="1">
              <a:solidFill>
                <a:srgbClr val="0070C0"/>
              </a:solidFill>
              <a:effectLst/>
              <a:latin typeface="Courier New" panose="02070309020205020404" pitchFamily="49" charset="0"/>
            </a:endParaRPr>
          </a:p>
        </p:txBody>
      </p:sp>
      <p:sp>
        <p:nvSpPr>
          <p:cNvPr id="5" name="検証用データを用いて学習結果を評価する">
            <a:extLst>
              <a:ext uri="{FF2B5EF4-FFF2-40B4-BE49-F238E27FC236}">
                <a16:creationId xmlns:a16="http://schemas.microsoft.com/office/drawing/2014/main" id="{9D20990E-FF99-BD2F-2114-AAC416CCF517}"/>
              </a:ext>
            </a:extLst>
          </p:cNvPr>
          <p:cNvSpPr txBox="1"/>
          <p:nvPr/>
        </p:nvSpPr>
        <p:spPr>
          <a:xfrm>
            <a:off x="352165" y="1301471"/>
            <a:ext cx="4538102" cy="3154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a:defRPr sz="4100">
                <a:latin typeface="+mn-lt"/>
                <a:ea typeface="+mn-ea"/>
                <a:cs typeface="+mn-cs"/>
                <a:sym typeface="ヒラギノ角ゴ ProN W3"/>
              </a:defRPr>
            </a:lvl1pPr>
          </a:lstStyle>
          <a:p>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14-15 </a:t>
            </a:r>
            <a:r>
              <a:rPr lang="ja-JP" altLang="en-US" sz="1800" b="1">
                <a:solidFill>
                  <a:srgbClr val="002060"/>
                </a:solidFill>
                <a:latin typeface="Meiryo" panose="020B0604030504040204" pitchFamily="34" charset="-128"/>
                <a:ea typeface="Meiryo" panose="020B0604030504040204" pitchFamily="34" charset="-128"/>
              </a:rPr>
              <a:t>特徴量重要度を見やすくする</a:t>
            </a:r>
            <a:endParaRPr sz="1800" b="1" dirty="0">
              <a:solidFill>
                <a:srgbClr val="002060"/>
              </a:solidFill>
              <a:latin typeface="Meiryo" panose="020B0604030504040204" pitchFamily="34" charset="-128"/>
              <a:ea typeface="Meiryo" panose="020B0604030504040204" pitchFamily="34" charset="-128"/>
            </a:endParaRPr>
          </a:p>
        </p:txBody>
      </p:sp>
      <p:pic>
        <p:nvPicPr>
          <p:cNvPr id="3" name="図 2" descr="グラフィカル ユーザー インターフェイス, アプリケーション&#10;&#10;自動的に生成された説明">
            <a:extLst>
              <a:ext uri="{FF2B5EF4-FFF2-40B4-BE49-F238E27FC236}">
                <a16:creationId xmlns:a16="http://schemas.microsoft.com/office/drawing/2014/main" id="{0BC2352D-1446-0D7E-AF0B-8C7C9A549C0D}"/>
              </a:ext>
            </a:extLst>
          </p:cNvPr>
          <p:cNvPicPr>
            <a:picLocks noChangeAspect="1"/>
          </p:cNvPicPr>
          <p:nvPr/>
        </p:nvPicPr>
        <p:blipFill rotWithShape="1">
          <a:blip r:embed="rId3">
            <a:extLst>
              <a:ext uri="{28A0092B-C50C-407E-A947-70E740481C1C}">
                <a14:useLocalDpi xmlns:a14="http://schemas.microsoft.com/office/drawing/2010/main" val="0"/>
              </a:ext>
            </a:extLst>
          </a:blip>
          <a:srcRect l="49209" t="20064" r="28526" b="26457"/>
          <a:stretch/>
        </p:blipFill>
        <p:spPr>
          <a:xfrm>
            <a:off x="6042842" y="1512550"/>
            <a:ext cx="2569975" cy="3472405"/>
          </a:xfrm>
          <a:prstGeom prst="rect">
            <a:avLst/>
          </a:prstGeom>
        </p:spPr>
      </p:pic>
      <p:sp>
        <p:nvSpPr>
          <p:cNvPr id="6" name="線形回帰で88歳の歯周病の歯の本数を予測する">
            <a:extLst>
              <a:ext uri="{FF2B5EF4-FFF2-40B4-BE49-F238E27FC236}">
                <a16:creationId xmlns:a16="http://schemas.microsoft.com/office/drawing/2014/main" id="{3398DB26-C2B9-35EF-34D3-9E5DFBAD19F9}"/>
              </a:ext>
            </a:extLst>
          </p:cNvPr>
          <p:cNvSpPr txBox="1"/>
          <p:nvPr/>
        </p:nvSpPr>
        <p:spPr>
          <a:xfrm>
            <a:off x="265470" y="17372"/>
            <a:ext cx="3896941" cy="4693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8" name="①学習モデルの選択(今回は線形回帰)…">
            <a:extLst>
              <a:ext uri="{FF2B5EF4-FFF2-40B4-BE49-F238E27FC236}">
                <a16:creationId xmlns:a16="http://schemas.microsoft.com/office/drawing/2014/main" id="{8DC87B6F-DB16-5807-7D4B-8CFDC03ED036}"/>
              </a:ext>
            </a:extLst>
          </p:cNvPr>
          <p:cNvSpPr txBox="1"/>
          <p:nvPr/>
        </p:nvSpPr>
        <p:spPr>
          <a:xfrm>
            <a:off x="0" y="523383"/>
            <a:ext cx="42966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6</a:t>
            </a:r>
            <a:r>
              <a:rPr lang="en-US" sz="2000" b="1">
                <a:latin typeface="Hiragino Maru Gothic ProN W4" panose="020F0400000000000000" pitchFamily="34" charset="-128"/>
                <a:ea typeface="Hiragino Maru Gothic ProN W4" panose="020F0400000000000000" pitchFamily="34" charset="-128"/>
              </a:rPr>
              <a:t>：特徴量重要度の図示</a:t>
            </a:r>
          </a:p>
        </p:txBody>
      </p:sp>
      <p:sp>
        <p:nvSpPr>
          <p:cNvPr id="9" name="①学習モデルの選択…">
            <a:extLst>
              <a:ext uri="{FF2B5EF4-FFF2-40B4-BE49-F238E27FC236}">
                <a16:creationId xmlns:a16="http://schemas.microsoft.com/office/drawing/2014/main" id="{C210BA81-E417-4A9F-4291-9950441D572D}"/>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solidFill>
                  <a:srgbClr val="FF0000"/>
                </a:solidFill>
              </a:rPr>
              <a:t>STEP6</a:t>
            </a:r>
            <a:r>
              <a:rPr lang="ja-JP" altLang="en-US" sz="1200">
                <a:solidFill>
                  <a:srgbClr val="FF0000"/>
                </a:solidFill>
              </a:rPr>
              <a:t>：特徴量重要度の図示</a:t>
            </a:r>
          </a:p>
        </p:txBody>
      </p:sp>
      <p:sp>
        <p:nvSpPr>
          <p:cNvPr id="13" name="下矢印 12">
            <a:extLst>
              <a:ext uri="{FF2B5EF4-FFF2-40B4-BE49-F238E27FC236}">
                <a16:creationId xmlns:a16="http://schemas.microsoft.com/office/drawing/2014/main" id="{962B5398-34A6-EC39-157A-742C538E6A43}"/>
              </a:ext>
            </a:extLst>
          </p:cNvPr>
          <p:cNvSpPr/>
          <p:nvPr/>
        </p:nvSpPr>
        <p:spPr>
          <a:xfrm rot="16200000" flipH="1">
            <a:off x="5380904" y="1884912"/>
            <a:ext cx="531019" cy="507743"/>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15" name="テキスト ボックス 14">
            <a:extLst>
              <a:ext uri="{FF2B5EF4-FFF2-40B4-BE49-F238E27FC236}">
                <a16:creationId xmlns:a16="http://schemas.microsoft.com/office/drawing/2014/main" id="{9603589E-EADF-D3D2-728D-A8EC33D0E2AC}"/>
              </a:ext>
            </a:extLst>
          </p:cNvPr>
          <p:cNvSpPr txBox="1"/>
          <p:nvPr/>
        </p:nvSpPr>
        <p:spPr>
          <a:xfrm>
            <a:off x="575334" y="2644372"/>
            <a:ext cx="4526877"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285750" marR="0" indent="-285750" algn="l" defTabSz="825500" rtl="0" fontAlgn="auto" latinLnBrk="0" hangingPunct="0">
              <a:lnSpc>
                <a:spcPct val="150000"/>
              </a:lnSpc>
              <a:spcBef>
                <a:spcPts val="0"/>
              </a:spcBef>
              <a:spcAft>
                <a:spcPts val="0"/>
              </a:spcAft>
              <a:buClrTx/>
              <a:buSzTx/>
              <a:buFont typeface="Wingdings" pitchFamily="2" charset="2"/>
              <a:buChar char="l"/>
              <a:tabLst/>
            </a:pPr>
            <a:r>
              <a:rPr kumimoji="0" lang="ja-JP" altLang="en-US" sz="1800" b="1" i="0" u="none" strike="noStrike" cap="none" spc="0" normalizeH="0" baseline="0">
                <a:ln>
                  <a:noFill/>
                </a:ln>
                <a:solidFill>
                  <a:srgbClr val="00B050"/>
                </a:solidFill>
                <a:effectLst/>
                <a:uFillTx/>
                <a:latin typeface="Courier New" panose="02070309020205020404" pitchFamily="49" charset="0"/>
                <a:cs typeface="Courier New" panose="02070309020205020404" pitchFamily="49" charset="0"/>
                <a:sym typeface="ヒラギノ角ゴ ProN W6"/>
              </a:rPr>
              <a:t>出力すると右のように特徴量とその重要度のデータフレームが作成されている</a:t>
            </a:r>
          </a:p>
        </p:txBody>
      </p:sp>
      <p:sp>
        <p:nvSpPr>
          <p:cNvPr id="2" name="スライド番号プレースホルダー 1">
            <a:extLst>
              <a:ext uri="{FF2B5EF4-FFF2-40B4-BE49-F238E27FC236}">
                <a16:creationId xmlns:a16="http://schemas.microsoft.com/office/drawing/2014/main" id="{BEA367AC-01D1-B83D-8E29-0CC6CCBCF79B}"/>
              </a:ext>
            </a:extLst>
          </p:cNvPr>
          <p:cNvSpPr>
            <a:spLocks noGrp="1"/>
          </p:cNvSpPr>
          <p:nvPr>
            <p:ph type="sldNum" sz="quarter" idx="2"/>
          </p:nvPr>
        </p:nvSpPr>
        <p:spPr/>
        <p:txBody>
          <a:bodyPr/>
          <a:lstStyle/>
          <a:p>
            <a:fld id="{86CB4B4D-7CA3-9044-876B-883B54F8677D}" type="slidenum">
              <a:rPr lang="en-US" altLang="ja-JP" smtClean="0"/>
              <a:t>34</a:t>
            </a:fld>
            <a:endParaRPr lang="ja-JP" altLang="en-US"/>
          </a:p>
        </p:txBody>
      </p:sp>
    </p:spTree>
    <p:extLst>
      <p:ext uri="{BB962C8B-B14F-4D97-AF65-F5344CB8AC3E}">
        <p14:creationId xmlns:p14="http://schemas.microsoft.com/office/powerpoint/2010/main" val="1456532906"/>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正方形/長方形 6">
            <a:extLst>
              <a:ext uri="{FF2B5EF4-FFF2-40B4-BE49-F238E27FC236}">
                <a16:creationId xmlns:a16="http://schemas.microsoft.com/office/drawing/2014/main" id="{5D083FD4-281D-AF50-9AF0-CEA98F85D3D1}"/>
              </a:ext>
            </a:extLst>
          </p:cNvPr>
          <p:cNvSpPr/>
          <p:nvPr/>
        </p:nvSpPr>
        <p:spPr>
          <a:xfrm>
            <a:off x="534790" y="1481593"/>
            <a:ext cx="7098649" cy="996033"/>
          </a:xfrm>
          <a:prstGeom prst="rect">
            <a:avLst/>
          </a:prstGeom>
          <a:noFill/>
          <a:ln w="254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4000" tIns="0" rIns="0" bIns="72000" numCol="1" spcCol="38100" rtlCol="0" anchor="ctr">
            <a:spAutoFit/>
          </a:bodyPr>
          <a:lstStyle/>
          <a:p>
            <a:pPr algn="l">
              <a:lnSpc>
                <a:spcPct val="150000"/>
              </a:lnSpc>
            </a:pPr>
            <a:r>
              <a:rPr lang="en" altLang="ja-JP" sz="2000" b="1" err="1">
                <a:solidFill>
                  <a:srgbClr val="000000"/>
                </a:solidFill>
                <a:effectLst/>
                <a:latin typeface="Courier New" panose="02070309020205020404" pitchFamily="49" charset="0"/>
              </a:rPr>
              <a:t>forest_importances.sort_values</a:t>
            </a:r>
            <a:r>
              <a:rPr lang="en" altLang="ja-JP" sz="2000" b="1">
                <a:solidFill>
                  <a:srgbClr val="000000"/>
                </a:solidFill>
                <a:effectLst/>
                <a:latin typeface="Courier New" panose="02070309020205020404" pitchFamily="49" charset="0"/>
              </a:rPr>
              <a:t>(</a:t>
            </a:r>
            <a:r>
              <a:rPr lang="en" altLang="ja-JP" sz="2000" b="1">
                <a:solidFill>
                  <a:srgbClr val="A31515"/>
                </a:solidFill>
                <a:effectLst/>
                <a:latin typeface="Courier New" panose="02070309020205020404" pitchFamily="49" charset="0"/>
              </a:rPr>
              <a:t>'Importance’</a:t>
            </a:r>
            <a:r>
              <a:rPr lang="en" altLang="ja-JP" sz="2000" b="1">
                <a:solidFill>
                  <a:srgbClr val="000000"/>
                </a:solidFill>
                <a:effectLst/>
                <a:latin typeface="Courier New" panose="02070309020205020404" pitchFamily="49" charset="0"/>
              </a:rPr>
              <a:t>, 	ascending = </a:t>
            </a:r>
            <a:r>
              <a:rPr lang="en" altLang="ja-JP" sz="2000" b="1">
                <a:solidFill>
                  <a:srgbClr val="0000FF"/>
                </a:solidFill>
                <a:effectLst/>
                <a:latin typeface="Courier New" panose="02070309020205020404" pitchFamily="49" charset="0"/>
              </a:rPr>
              <a:t>False</a:t>
            </a:r>
            <a:r>
              <a:rPr lang="en" altLang="ja-JP" sz="2000" b="1">
                <a:solidFill>
                  <a:srgbClr val="000000"/>
                </a:solidFill>
                <a:effectLst/>
                <a:latin typeface="Courier New" panose="02070309020205020404" pitchFamily="49" charset="0"/>
              </a:rPr>
              <a:t>)</a:t>
            </a:r>
          </a:p>
        </p:txBody>
      </p:sp>
      <p:sp>
        <p:nvSpPr>
          <p:cNvPr id="5" name="検証用データを用いて学習結果を評価する">
            <a:extLst>
              <a:ext uri="{FF2B5EF4-FFF2-40B4-BE49-F238E27FC236}">
                <a16:creationId xmlns:a16="http://schemas.microsoft.com/office/drawing/2014/main" id="{9D20990E-FF99-BD2F-2114-AAC416CCF517}"/>
              </a:ext>
            </a:extLst>
          </p:cNvPr>
          <p:cNvSpPr txBox="1"/>
          <p:nvPr/>
        </p:nvSpPr>
        <p:spPr>
          <a:xfrm>
            <a:off x="264732" y="1114824"/>
            <a:ext cx="4307269" cy="3154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a:defRPr sz="4100">
                <a:latin typeface="+mn-lt"/>
                <a:ea typeface="+mn-ea"/>
                <a:cs typeface="+mn-cs"/>
                <a:sym typeface="ヒラギノ角ゴ ProN W3"/>
              </a:defRPr>
            </a:lvl1pPr>
          </a:lstStyle>
          <a:p>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14-16 </a:t>
            </a:r>
            <a:r>
              <a:rPr lang="ja-JP" altLang="en-US" sz="1800" b="1">
                <a:solidFill>
                  <a:srgbClr val="002060"/>
                </a:solidFill>
                <a:latin typeface="Meiryo" panose="020B0604030504040204" pitchFamily="34" charset="-128"/>
                <a:ea typeface="Meiryo" panose="020B0604030504040204" pitchFamily="34" charset="-128"/>
              </a:rPr>
              <a:t>特徴量重要度を降順に表示</a:t>
            </a:r>
            <a:endParaRPr sz="1800" b="1" dirty="0">
              <a:solidFill>
                <a:srgbClr val="002060"/>
              </a:solidFill>
              <a:latin typeface="Meiryo" panose="020B0604030504040204" pitchFamily="34" charset="-128"/>
              <a:ea typeface="Meiryo" panose="020B0604030504040204" pitchFamily="34" charset="-128"/>
            </a:endParaRPr>
          </a:p>
        </p:txBody>
      </p:sp>
      <p:pic>
        <p:nvPicPr>
          <p:cNvPr id="4" name="図 3" descr="コンピューターのスクリーンショット&#10;&#10;自動的に生成された説明">
            <a:extLst>
              <a:ext uri="{FF2B5EF4-FFF2-40B4-BE49-F238E27FC236}">
                <a16:creationId xmlns:a16="http://schemas.microsoft.com/office/drawing/2014/main" id="{F238283B-EE73-AB01-3834-7728CBE3B060}"/>
              </a:ext>
            </a:extLst>
          </p:cNvPr>
          <p:cNvPicPr>
            <a:picLocks noChangeAspect="1"/>
          </p:cNvPicPr>
          <p:nvPr/>
        </p:nvPicPr>
        <p:blipFill rotWithShape="1">
          <a:blip r:embed="rId3">
            <a:extLst>
              <a:ext uri="{28A0092B-C50C-407E-A947-70E740481C1C}">
                <a14:useLocalDpi xmlns:a14="http://schemas.microsoft.com/office/drawing/2010/main" val="0"/>
              </a:ext>
            </a:extLst>
          </a:blip>
          <a:srcRect l="45668" t="31100" r="37254" b="46117"/>
          <a:stretch/>
        </p:blipFill>
        <p:spPr>
          <a:xfrm>
            <a:off x="767521" y="2570705"/>
            <a:ext cx="3214907" cy="2412433"/>
          </a:xfrm>
          <a:prstGeom prst="rect">
            <a:avLst/>
          </a:prstGeom>
        </p:spPr>
      </p:pic>
      <p:sp>
        <p:nvSpPr>
          <p:cNvPr id="8" name="線形回帰で88歳の歯周病の歯の本数を予測する">
            <a:extLst>
              <a:ext uri="{FF2B5EF4-FFF2-40B4-BE49-F238E27FC236}">
                <a16:creationId xmlns:a16="http://schemas.microsoft.com/office/drawing/2014/main" id="{299126DF-3722-AEA8-DEE5-63520262FAB4}"/>
              </a:ext>
            </a:extLst>
          </p:cNvPr>
          <p:cNvSpPr txBox="1"/>
          <p:nvPr/>
        </p:nvSpPr>
        <p:spPr>
          <a:xfrm>
            <a:off x="265470" y="17372"/>
            <a:ext cx="3896941" cy="4693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a:p>
        </p:txBody>
      </p:sp>
      <p:sp>
        <p:nvSpPr>
          <p:cNvPr id="9" name="①学習モデルの選択(今回は線形回帰)…">
            <a:extLst>
              <a:ext uri="{FF2B5EF4-FFF2-40B4-BE49-F238E27FC236}">
                <a16:creationId xmlns:a16="http://schemas.microsoft.com/office/drawing/2014/main" id="{E32CC629-11D0-89F8-B685-DCA7EE841D25}"/>
              </a:ext>
            </a:extLst>
          </p:cNvPr>
          <p:cNvSpPr txBox="1"/>
          <p:nvPr/>
        </p:nvSpPr>
        <p:spPr>
          <a:xfrm>
            <a:off x="0" y="523383"/>
            <a:ext cx="42966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6</a:t>
            </a:r>
            <a:r>
              <a:rPr lang="en-US" sz="2000" b="1">
                <a:latin typeface="Hiragino Maru Gothic ProN W4" panose="020F0400000000000000" pitchFamily="34" charset="-128"/>
                <a:ea typeface="Hiragino Maru Gothic ProN W4" panose="020F0400000000000000" pitchFamily="34" charset="-128"/>
              </a:rPr>
              <a:t>：特徴量重要度の図示</a:t>
            </a:r>
          </a:p>
        </p:txBody>
      </p:sp>
      <p:sp>
        <p:nvSpPr>
          <p:cNvPr id="13" name="①学習モデルの選択…">
            <a:extLst>
              <a:ext uri="{FF2B5EF4-FFF2-40B4-BE49-F238E27FC236}">
                <a16:creationId xmlns:a16="http://schemas.microsoft.com/office/drawing/2014/main" id="{4707D910-10BC-4880-6D2C-1DF0FAAD0CA8}"/>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solidFill>
                  <a:srgbClr val="FF0000"/>
                </a:solidFill>
              </a:rPr>
              <a:t>STEP6</a:t>
            </a:r>
            <a:r>
              <a:rPr lang="ja-JP" altLang="en-US" sz="1200">
                <a:solidFill>
                  <a:srgbClr val="FF0000"/>
                </a:solidFill>
              </a:rPr>
              <a:t>：特徴量重要度の図示</a:t>
            </a:r>
          </a:p>
        </p:txBody>
      </p:sp>
      <p:sp>
        <p:nvSpPr>
          <p:cNvPr id="14" name="下矢印 13">
            <a:extLst>
              <a:ext uri="{FF2B5EF4-FFF2-40B4-BE49-F238E27FC236}">
                <a16:creationId xmlns:a16="http://schemas.microsoft.com/office/drawing/2014/main" id="{CD1835A1-2225-2D9C-435E-063DC2181351}"/>
              </a:ext>
            </a:extLst>
          </p:cNvPr>
          <p:cNvSpPr/>
          <p:nvPr/>
        </p:nvSpPr>
        <p:spPr>
          <a:xfrm rot="16200000" flipH="1">
            <a:off x="509587" y="2947866"/>
            <a:ext cx="410372" cy="359966"/>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15" name="テキスト ボックス 14">
            <a:extLst>
              <a:ext uri="{FF2B5EF4-FFF2-40B4-BE49-F238E27FC236}">
                <a16:creationId xmlns:a16="http://schemas.microsoft.com/office/drawing/2014/main" id="{774262CD-8F18-6CF3-C43C-23262DF4409C}"/>
              </a:ext>
            </a:extLst>
          </p:cNvPr>
          <p:cNvSpPr txBox="1"/>
          <p:nvPr/>
        </p:nvSpPr>
        <p:spPr>
          <a:xfrm>
            <a:off x="4136521" y="2738696"/>
            <a:ext cx="4837471" cy="13490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50000"/>
              </a:lnSpc>
              <a:spcBef>
                <a:spcPts val="0"/>
              </a:spcBef>
              <a:spcAft>
                <a:spcPts val="0"/>
              </a:spcAft>
              <a:buClrTx/>
              <a:buSzTx/>
              <a:buFontTx/>
              <a:buNone/>
              <a:tabLst/>
            </a:pPr>
            <a:r>
              <a:rPr kumimoji="0" lang="en-US" altLang="ja-JP" sz="18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a:t>
            </a:r>
            <a:r>
              <a:rPr kumimoji="0" lang="ja-JP" altLang="en-US" sz="18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データフレーム名</a:t>
            </a:r>
            <a:r>
              <a:rPr kumimoji="0" lang="en-US" altLang="ja-JP" sz="18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a:t>
            </a:r>
            <a:r>
              <a:rPr kumimoji="0" lang="en-US" altLang="ja-JP" sz="1800" b="1" i="0" u="none" strike="noStrike" cap="none" spc="0" normalizeH="0" baseline="0" err="1">
                <a:ln>
                  <a:noFill/>
                </a:ln>
                <a:solidFill>
                  <a:srgbClr val="000000"/>
                </a:solidFill>
                <a:effectLst/>
                <a:uFillTx/>
                <a:latin typeface="Courier New" panose="02070309020205020404" pitchFamily="49" charset="0"/>
                <a:cs typeface="Courier New" panose="02070309020205020404" pitchFamily="49" charset="0"/>
                <a:sym typeface="ヒラギノ角ゴ ProN W6"/>
              </a:rPr>
              <a:t>sort_values</a:t>
            </a:r>
            <a:r>
              <a:rPr kumimoji="0" lang="en-US" altLang="ja-JP" sz="18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a:t>
            </a:r>
            <a:r>
              <a:rPr kumimoji="0" lang="ja-JP" altLang="en-US" sz="18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変数名</a:t>
            </a:r>
            <a:r>
              <a:rPr kumimoji="0" lang="en-US" altLang="ja-JP" sz="18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 ascending = True/False)</a:t>
            </a:r>
            <a:r>
              <a:rPr kumimoji="0" lang="ja-JP" altLang="en-US" sz="18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で変数名で並び替えて表示</a:t>
            </a:r>
          </a:p>
        </p:txBody>
      </p:sp>
      <p:sp>
        <p:nvSpPr>
          <p:cNvPr id="16" name="正方形/長方形 15">
            <a:extLst>
              <a:ext uri="{FF2B5EF4-FFF2-40B4-BE49-F238E27FC236}">
                <a16:creationId xmlns:a16="http://schemas.microsoft.com/office/drawing/2014/main" id="{4FB32D45-C929-8608-E1BC-7C9FC422FF75}"/>
              </a:ext>
            </a:extLst>
          </p:cNvPr>
          <p:cNvSpPr/>
          <p:nvPr/>
        </p:nvSpPr>
        <p:spPr>
          <a:xfrm>
            <a:off x="4129789" y="3256745"/>
            <a:ext cx="3214907" cy="351694"/>
          </a:xfrm>
          <a:prstGeom prst="rect">
            <a:avLst/>
          </a:prstGeom>
          <a:noFill/>
          <a:ln w="19050" cap="flat">
            <a:solidFill>
              <a:schemeClr val="accent2"/>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cxnSp>
        <p:nvCxnSpPr>
          <p:cNvPr id="17" name="直線コネクタ 16">
            <a:extLst>
              <a:ext uri="{FF2B5EF4-FFF2-40B4-BE49-F238E27FC236}">
                <a16:creationId xmlns:a16="http://schemas.microsoft.com/office/drawing/2014/main" id="{3096575C-6B3A-9487-A015-8EECB314FA7D}"/>
              </a:ext>
            </a:extLst>
          </p:cNvPr>
          <p:cNvCxnSpPr>
            <a:cxnSpLocks/>
          </p:cNvCxnSpPr>
          <p:nvPr/>
        </p:nvCxnSpPr>
        <p:spPr>
          <a:xfrm>
            <a:off x="5913859" y="3595482"/>
            <a:ext cx="408426" cy="487982"/>
          </a:xfrm>
          <a:prstGeom prst="line">
            <a:avLst/>
          </a:prstGeom>
          <a:ln w="15875"/>
        </p:spPr>
        <p:style>
          <a:lnRef idx="1">
            <a:schemeClr val="accent2"/>
          </a:lnRef>
          <a:fillRef idx="0">
            <a:schemeClr val="accent2"/>
          </a:fillRef>
          <a:effectRef idx="0">
            <a:schemeClr val="accent2"/>
          </a:effectRef>
          <a:fontRef idx="minor">
            <a:schemeClr val="tx1"/>
          </a:fontRef>
        </p:style>
      </p:cxnSp>
      <p:sp>
        <p:nvSpPr>
          <p:cNvPr id="18" name="テキスト ボックス 17">
            <a:extLst>
              <a:ext uri="{FF2B5EF4-FFF2-40B4-BE49-F238E27FC236}">
                <a16:creationId xmlns:a16="http://schemas.microsoft.com/office/drawing/2014/main" id="{AD5EFE34-6A58-4D65-9A63-9EDB9CE2E5D6}"/>
              </a:ext>
            </a:extLst>
          </p:cNvPr>
          <p:cNvSpPr txBox="1"/>
          <p:nvPr/>
        </p:nvSpPr>
        <p:spPr>
          <a:xfrm>
            <a:off x="5814629" y="4083464"/>
            <a:ext cx="3020058" cy="841256"/>
          </a:xfrm>
          <a:prstGeom prst="rect">
            <a:avLst/>
          </a:prstGeom>
          <a:noFill/>
          <a:ln w="22225" cap="flat">
            <a:solidFill>
              <a:schemeClr val="accent2">
                <a:shade val="95000"/>
                <a:satMod val="104999"/>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ja-JP" altLang="en-US" sz="1600" b="1" i="0" u="none" strike="noStrike" cap="none" spc="0" normalizeH="0" baseline="0">
                <a:ln>
                  <a:noFill/>
                </a:ln>
                <a:solidFill>
                  <a:schemeClr val="tx1"/>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表示の順序</a:t>
            </a:r>
            <a:endParaRPr kumimoji="0" lang="en-US" altLang="ja-JP" sz="1600" b="1" i="0" u="none" strike="noStrike" cap="none" spc="0" normalizeH="0" baseline="0">
              <a:ln>
                <a:noFill/>
              </a:ln>
              <a:solidFill>
                <a:schemeClr val="tx1"/>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endParaRPr>
          </a:p>
          <a:p>
            <a:pPr marL="0" marR="0" indent="0" algn="l" defTabSz="825500" rtl="0" fontAlgn="auto" latinLnBrk="0" hangingPunct="0">
              <a:lnSpc>
                <a:spcPct val="100000"/>
              </a:lnSpc>
              <a:spcBef>
                <a:spcPts val="0"/>
              </a:spcBef>
              <a:spcAft>
                <a:spcPts val="0"/>
              </a:spcAft>
              <a:buClrTx/>
              <a:buSzTx/>
              <a:buFontTx/>
              <a:buNone/>
              <a:tabLst/>
            </a:pPr>
            <a:r>
              <a:rPr kumimoji="0" lang="en-US" altLang="ja-JP" sz="1600" b="1" i="0" u="none"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True </a:t>
            </a:r>
            <a:r>
              <a:rPr kumimoji="0" lang="ja-JP" altLang="en-US" sz="1600" b="1" i="0" u="none"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a:t>
            </a:r>
            <a:r>
              <a:rPr kumimoji="0" lang="en-US" altLang="ja-JP" sz="1600" b="1" i="0" u="none"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 </a:t>
            </a:r>
            <a:r>
              <a:rPr kumimoji="0" lang="ja-JP" altLang="en-US" sz="1600" b="1" i="0" u="none"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昇順</a:t>
            </a:r>
            <a:r>
              <a:rPr kumimoji="0" lang="en-US" altLang="ja-JP" sz="1600" b="1" i="0" u="none"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 (0</a:t>
            </a:r>
            <a:r>
              <a:rPr kumimoji="0" lang="ja-JP" altLang="en-US" sz="1600" b="1" i="0" u="none"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→大きい数値</a:t>
            </a:r>
            <a:r>
              <a:rPr kumimoji="0" lang="en-US" altLang="ja-JP" sz="1600" b="1" i="0" u="none"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a:t>
            </a:r>
          </a:p>
          <a:p>
            <a:pPr marL="0" marR="0" indent="0" algn="l" defTabSz="825500" rtl="0" fontAlgn="auto" latinLnBrk="0" hangingPunct="0">
              <a:lnSpc>
                <a:spcPct val="100000"/>
              </a:lnSpc>
              <a:spcBef>
                <a:spcPts val="0"/>
              </a:spcBef>
              <a:spcAft>
                <a:spcPts val="0"/>
              </a:spcAft>
              <a:buClrTx/>
              <a:buSzTx/>
              <a:buFontTx/>
              <a:buNone/>
              <a:tabLst/>
            </a:pPr>
            <a:r>
              <a:rPr lang="en-US" altLang="ja-JP" sz="1600" b="1">
                <a:solidFill>
                  <a:srgbClr val="0070C0"/>
                </a:solidFill>
                <a:latin typeface="Courier New" panose="02070309020205020404" pitchFamily="49" charset="0"/>
                <a:cs typeface="Courier New" panose="02070309020205020404" pitchFamily="49" charset="0"/>
              </a:rPr>
              <a:t>False</a:t>
            </a:r>
            <a:r>
              <a:rPr lang="ja-JP" altLang="en-US" sz="1600" b="1">
                <a:solidFill>
                  <a:srgbClr val="0070C0"/>
                </a:solidFill>
                <a:latin typeface="Courier New" panose="02070309020205020404" pitchFamily="49" charset="0"/>
                <a:cs typeface="Courier New" panose="02070309020205020404" pitchFamily="49" charset="0"/>
              </a:rPr>
              <a:t>→</a:t>
            </a:r>
            <a:r>
              <a:rPr lang="en-US" altLang="ja-JP" sz="1600" b="1">
                <a:solidFill>
                  <a:srgbClr val="0070C0"/>
                </a:solidFill>
                <a:latin typeface="Courier New" panose="02070309020205020404" pitchFamily="49" charset="0"/>
                <a:cs typeface="Courier New" panose="02070309020205020404" pitchFamily="49" charset="0"/>
              </a:rPr>
              <a:t> </a:t>
            </a:r>
            <a:r>
              <a:rPr lang="ja-JP" altLang="en-US" sz="1600" b="1">
                <a:solidFill>
                  <a:srgbClr val="0070C0"/>
                </a:solidFill>
                <a:latin typeface="Courier New" panose="02070309020205020404" pitchFamily="49" charset="0"/>
                <a:cs typeface="Courier New" panose="02070309020205020404" pitchFamily="49" charset="0"/>
              </a:rPr>
              <a:t>降順</a:t>
            </a:r>
            <a:r>
              <a:rPr lang="en-US" altLang="ja-JP" sz="1600" b="1">
                <a:solidFill>
                  <a:srgbClr val="0070C0"/>
                </a:solidFill>
                <a:latin typeface="Courier New" panose="02070309020205020404" pitchFamily="49" charset="0"/>
                <a:cs typeface="Courier New" panose="02070309020205020404" pitchFamily="49" charset="0"/>
              </a:rPr>
              <a:t> (</a:t>
            </a:r>
            <a:r>
              <a:rPr lang="ja-JP" altLang="en-US" sz="1600" b="1">
                <a:solidFill>
                  <a:srgbClr val="0070C0"/>
                </a:solidFill>
                <a:latin typeface="Courier New" panose="02070309020205020404" pitchFamily="49" charset="0"/>
                <a:cs typeface="Courier New" panose="02070309020205020404" pitchFamily="49" charset="0"/>
              </a:rPr>
              <a:t>大きい数値→</a:t>
            </a:r>
            <a:r>
              <a:rPr lang="en-US" altLang="ja-JP" sz="1600" b="1">
                <a:solidFill>
                  <a:srgbClr val="0070C0"/>
                </a:solidFill>
                <a:latin typeface="Courier New" panose="02070309020205020404" pitchFamily="49" charset="0"/>
                <a:cs typeface="Courier New" panose="02070309020205020404" pitchFamily="49" charset="0"/>
              </a:rPr>
              <a:t>0)</a:t>
            </a:r>
            <a:endParaRPr kumimoji="0" lang="ja-JP" altLang="en-US" sz="1600" b="1" i="0" u="none" strike="noStrike" cap="none" spc="0" normalizeH="0" baseline="0">
              <a:ln>
                <a:noFill/>
              </a:ln>
              <a:solidFill>
                <a:srgbClr val="0070C0"/>
              </a:solidFill>
              <a:effectLst/>
              <a:uFillTx/>
              <a:latin typeface="Courier New" panose="02070309020205020404" pitchFamily="49" charset="0"/>
              <a:cs typeface="Courier New" panose="02070309020205020404" pitchFamily="49" charset="0"/>
              <a:sym typeface="ヒラギノ角ゴ ProN W6"/>
            </a:endParaRPr>
          </a:p>
        </p:txBody>
      </p:sp>
      <p:sp>
        <p:nvSpPr>
          <p:cNvPr id="19" name="正方形/長方形 18">
            <a:extLst>
              <a:ext uri="{FF2B5EF4-FFF2-40B4-BE49-F238E27FC236}">
                <a16:creationId xmlns:a16="http://schemas.microsoft.com/office/drawing/2014/main" id="{84829840-237C-F5EA-0561-6514A09944DB}"/>
              </a:ext>
            </a:extLst>
          </p:cNvPr>
          <p:cNvSpPr/>
          <p:nvPr/>
        </p:nvSpPr>
        <p:spPr>
          <a:xfrm>
            <a:off x="1048849" y="2903182"/>
            <a:ext cx="2864390" cy="302134"/>
          </a:xfrm>
          <a:prstGeom prst="rect">
            <a:avLst/>
          </a:prstGeom>
          <a:noFill/>
          <a:ln w="22225"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sp>
        <p:nvSpPr>
          <p:cNvPr id="2" name="スライド番号プレースホルダー 1">
            <a:extLst>
              <a:ext uri="{FF2B5EF4-FFF2-40B4-BE49-F238E27FC236}">
                <a16:creationId xmlns:a16="http://schemas.microsoft.com/office/drawing/2014/main" id="{8991A5F1-42D9-E4AF-26D6-7BBE55219294}"/>
              </a:ext>
            </a:extLst>
          </p:cNvPr>
          <p:cNvSpPr>
            <a:spLocks noGrp="1"/>
          </p:cNvSpPr>
          <p:nvPr>
            <p:ph type="sldNum" sz="quarter" idx="2"/>
          </p:nvPr>
        </p:nvSpPr>
        <p:spPr/>
        <p:txBody>
          <a:bodyPr/>
          <a:lstStyle/>
          <a:p>
            <a:fld id="{86CB4B4D-7CA3-9044-876B-883B54F8677D}" type="slidenum">
              <a:rPr lang="en-US" altLang="ja-JP" smtClean="0"/>
              <a:t>35</a:t>
            </a:fld>
            <a:endParaRPr lang="ja-JP" altLang="en-US"/>
          </a:p>
        </p:txBody>
      </p:sp>
    </p:spTree>
    <p:extLst>
      <p:ext uri="{BB962C8B-B14F-4D97-AF65-F5344CB8AC3E}">
        <p14:creationId xmlns:p14="http://schemas.microsoft.com/office/powerpoint/2010/main" val="371145318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四角形"/>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7" name="正方形/長方形 6">
            <a:extLst>
              <a:ext uri="{FF2B5EF4-FFF2-40B4-BE49-F238E27FC236}">
                <a16:creationId xmlns:a16="http://schemas.microsoft.com/office/drawing/2014/main" id="{5D083FD4-281D-AF50-9AF0-CEA98F85D3D1}"/>
              </a:ext>
            </a:extLst>
          </p:cNvPr>
          <p:cNvSpPr/>
          <p:nvPr/>
        </p:nvSpPr>
        <p:spPr>
          <a:xfrm>
            <a:off x="259269" y="1914460"/>
            <a:ext cx="5107057" cy="489534"/>
          </a:xfrm>
          <a:prstGeom prst="rect">
            <a:avLst/>
          </a:prstGeom>
          <a:noFill/>
          <a:ln w="254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4000" tIns="72000" rIns="0" bIns="108000" numCol="1" spcCol="38100" rtlCol="0" anchor="ctr">
            <a:spAutoFit/>
          </a:bodyPr>
          <a:lstStyle/>
          <a:p>
            <a:pPr algn="l"/>
            <a:r>
              <a:rPr lang="en" altLang="ja-JP" sz="2000" b="1" err="1">
                <a:solidFill>
                  <a:srgbClr val="000000"/>
                </a:solidFill>
                <a:effectLst/>
                <a:latin typeface="Courier New" panose="02070309020205020404" pitchFamily="49" charset="0"/>
              </a:rPr>
              <a:t>forest_importances.plot.bar</a:t>
            </a:r>
            <a:r>
              <a:rPr lang="en" altLang="ja-JP" sz="2000" b="1">
                <a:solidFill>
                  <a:srgbClr val="000000"/>
                </a:solidFill>
                <a:effectLst/>
                <a:latin typeface="Courier New" panose="02070309020205020404" pitchFamily="49" charset="0"/>
              </a:rPr>
              <a:t>()</a:t>
            </a:r>
          </a:p>
        </p:txBody>
      </p:sp>
      <p:sp>
        <p:nvSpPr>
          <p:cNvPr id="5" name="検証用データを用いて学習結果を評価する">
            <a:extLst>
              <a:ext uri="{FF2B5EF4-FFF2-40B4-BE49-F238E27FC236}">
                <a16:creationId xmlns:a16="http://schemas.microsoft.com/office/drawing/2014/main" id="{9D20990E-FF99-BD2F-2114-AAC416CCF517}"/>
              </a:ext>
            </a:extLst>
          </p:cNvPr>
          <p:cNvSpPr txBox="1"/>
          <p:nvPr/>
        </p:nvSpPr>
        <p:spPr>
          <a:xfrm>
            <a:off x="259268" y="1333532"/>
            <a:ext cx="3614772" cy="31547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19050" tIns="19050" rIns="19050" bIns="19050" anchor="ctr">
            <a:spAutoFit/>
          </a:bodyPr>
          <a:lstStyle>
            <a:lvl1pPr>
              <a:defRPr sz="4100">
                <a:latin typeface="+mn-lt"/>
                <a:ea typeface="+mn-ea"/>
                <a:cs typeface="+mn-cs"/>
                <a:sym typeface="ヒラギノ角ゴ ProN W3"/>
              </a:defRPr>
            </a:lvl1pPr>
          </a:lstStyle>
          <a:p>
            <a:r>
              <a:rPr lang="ja-JP" altLang="en-US" sz="1800" b="1">
                <a:solidFill>
                  <a:srgbClr val="002060"/>
                </a:solidFill>
                <a:latin typeface="Meiryo" panose="020B0604030504040204" pitchFamily="34" charset="-128"/>
                <a:ea typeface="Meiryo" panose="020B0604030504040204" pitchFamily="34" charset="-128"/>
              </a:rPr>
              <a:t>コード</a:t>
            </a:r>
            <a:r>
              <a:rPr lang="en-US" altLang="ja-JP" sz="1800" b="1" dirty="0">
                <a:solidFill>
                  <a:srgbClr val="002060"/>
                </a:solidFill>
                <a:latin typeface="Meiryo" panose="020B0604030504040204" pitchFamily="34" charset="-128"/>
                <a:ea typeface="Meiryo" panose="020B0604030504040204" pitchFamily="34" charset="-128"/>
              </a:rPr>
              <a:t>14-17 </a:t>
            </a:r>
            <a:r>
              <a:rPr lang="ja-JP" altLang="en-US" sz="1800" b="1">
                <a:solidFill>
                  <a:srgbClr val="002060"/>
                </a:solidFill>
                <a:latin typeface="Meiryo" panose="020B0604030504040204" pitchFamily="34" charset="-128"/>
                <a:ea typeface="Meiryo" panose="020B0604030504040204" pitchFamily="34" charset="-128"/>
              </a:rPr>
              <a:t>特徴量重要度の図示</a:t>
            </a:r>
            <a:endParaRPr sz="1800" b="1" dirty="0">
              <a:solidFill>
                <a:srgbClr val="002060"/>
              </a:solidFill>
              <a:latin typeface="Meiryo" panose="020B0604030504040204" pitchFamily="34" charset="-128"/>
              <a:ea typeface="Meiryo" panose="020B0604030504040204" pitchFamily="34" charset="-128"/>
            </a:endParaRPr>
          </a:p>
        </p:txBody>
      </p:sp>
      <p:pic>
        <p:nvPicPr>
          <p:cNvPr id="6" name="図 5" descr="グラフ が含まれている画像&#10;&#10;自動的に生成された説明">
            <a:extLst>
              <a:ext uri="{FF2B5EF4-FFF2-40B4-BE49-F238E27FC236}">
                <a16:creationId xmlns:a16="http://schemas.microsoft.com/office/drawing/2014/main" id="{DAB5F0EE-6F81-802E-39FF-1C4A23695A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98809" y="1426496"/>
            <a:ext cx="3472325" cy="3524410"/>
          </a:xfrm>
          <a:prstGeom prst="rect">
            <a:avLst/>
          </a:prstGeom>
        </p:spPr>
      </p:pic>
      <p:sp>
        <p:nvSpPr>
          <p:cNvPr id="9" name="テキスト ボックス 8">
            <a:extLst>
              <a:ext uri="{FF2B5EF4-FFF2-40B4-BE49-F238E27FC236}">
                <a16:creationId xmlns:a16="http://schemas.microsoft.com/office/drawing/2014/main" id="{2EC679AD-CA42-78EB-2864-91C4092F6785}"/>
              </a:ext>
            </a:extLst>
          </p:cNvPr>
          <p:cNvSpPr txBox="1"/>
          <p:nvPr/>
        </p:nvSpPr>
        <p:spPr>
          <a:xfrm>
            <a:off x="2281084" y="2403994"/>
            <a:ext cx="4581832" cy="2654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endParaRPr lang="ja-JP" altLang="en-US"/>
          </a:p>
        </p:txBody>
      </p:sp>
      <p:sp>
        <p:nvSpPr>
          <p:cNvPr id="14" name="線形回帰で88歳の歯周病の歯の本数を予測する">
            <a:extLst>
              <a:ext uri="{FF2B5EF4-FFF2-40B4-BE49-F238E27FC236}">
                <a16:creationId xmlns:a16="http://schemas.microsoft.com/office/drawing/2014/main" id="{0AB2820C-A2F1-CF5D-DEE8-74809F908FBC}"/>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ランダムフォレスト</a:t>
            </a:r>
            <a:endParaRPr sz="2800" dirty="0"/>
          </a:p>
        </p:txBody>
      </p:sp>
      <p:sp>
        <p:nvSpPr>
          <p:cNvPr id="15" name="①学習モデルの選択(今回は線形回帰)…">
            <a:extLst>
              <a:ext uri="{FF2B5EF4-FFF2-40B4-BE49-F238E27FC236}">
                <a16:creationId xmlns:a16="http://schemas.microsoft.com/office/drawing/2014/main" id="{6FA3350F-9C33-B26C-CADC-046E25AD9B99}"/>
              </a:ext>
            </a:extLst>
          </p:cNvPr>
          <p:cNvSpPr txBox="1"/>
          <p:nvPr/>
        </p:nvSpPr>
        <p:spPr>
          <a:xfrm>
            <a:off x="0" y="523383"/>
            <a:ext cx="4296697" cy="346249"/>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p>
            <a:pPr marL="135731" algn="l">
              <a:defRPr sz="4500"/>
            </a:pPr>
            <a:r>
              <a:rPr lang="en-US" sz="2000" b="1">
                <a:latin typeface="Hiragino Maru Gothic ProN W4" panose="020F0400000000000000" pitchFamily="34" charset="-128"/>
                <a:ea typeface="Hiragino Maru Gothic ProN W4" panose="020F0400000000000000" pitchFamily="34" charset="-128"/>
              </a:rPr>
              <a:t>STEP</a:t>
            </a:r>
            <a:r>
              <a:rPr lang="en-US" altLang="ja-JP" sz="2000" b="1">
                <a:latin typeface="Hiragino Maru Gothic ProN W4" panose="020F0400000000000000" pitchFamily="34" charset="-128"/>
                <a:ea typeface="Hiragino Maru Gothic ProN W4" panose="020F0400000000000000" pitchFamily="34" charset="-128"/>
              </a:rPr>
              <a:t>6</a:t>
            </a:r>
            <a:r>
              <a:rPr lang="en-US" sz="2000" b="1">
                <a:latin typeface="Hiragino Maru Gothic ProN W4" panose="020F0400000000000000" pitchFamily="34" charset="-128"/>
                <a:ea typeface="Hiragino Maru Gothic ProN W4" panose="020F0400000000000000" pitchFamily="34" charset="-128"/>
              </a:rPr>
              <a:t>：特徴量重要度の図示</a:t>
            </a:r>
          </a:p>
        </p:txBody>
      </p:sp>
      <p:sp>
        <p:nvSpPr>
          <p:cNvPr id="16" name="①学習モデルの選択…">
            <a:extLst>
              <a:ext uri="{FF2B5EF4-FFF2-40B4-BE49-F238E27FC236}">
                <a16:creationId xmlns:a16="http://schemas.microsoft.com/office/drawing/2014/main" id="{76AD45B7-6611-F4F6-2E6F-C90F60D20A80}"/>
              </a:ext>
            </a:extLst>
          </p:cNvPr>
          <p:cNvSpPr txBox="1"/>
          <p:nvPr/>
        </p:nvSpPr>
        <p:spPr>
          <a:xfrm>
            <a:off x="6843252" y="-3625"/>
            <a:ext cx="2290916" cy="1365365"/>
          </a:xfrm>
          <a:prstGeom prst="rect">
            <a:avLst/>
          </a:prstGeom>
          <a:solidFill>
            <a:schemeClr val="accent2">
              <a:lumMod val="20000"/>
              <a:lumOff val="80000"/>
            </a:schemeClr>
          </a:solidFill>
          <a:ln w="19050">
            <a:solidFill>
              <a:schemeClr val="accent2">
                <a:lumMod val="75000"/>
              </a:schemeClr>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0" tIns="36000" rIns="36000" bIns="36000" anchor="ctr">
            <a:spAutoFit/>
          </a:bodyPr>
          <a:lstStyle/>
          <a:p>
            <a:pPr marL="92075" indent="-41275" algn="l">
              <a:defRPr sz="4500"/>
            </a:pPr>
            <a:r>
              <a:rPr lang="en-US" sz="1200" b="1">
                <a:solidFill>
                  <a:schemeClr val="tx1"/>
                </a:solidFill>
              </a:rPr>
              <a:t>STEP0</a:t>
            </a:r>
            <a:r>
              <a:rPr lang="en-US" sz="1200">
                <a:solidFill>
                  <a:schemeClr val="tx1"/>
                </a:solidFill>
              </a:rPr>
              <a:t>：事前準備</a:t>
            </a:r>
          </a:p>
          <a:p>
            <a:pPr marL="92075" indent="-41275" algn="l">
              <a:defRPr sz="4500"/>
            </a:pPr>
            <a:r>
              <a:rPr lang="en-US" sz="1200"/>
              <a:t>STEP1：データの用意</a:t>
            </a:r>
          </a:p>
          <a:p>
            <a:pPr marL="92075" indent="-41275" algn="l">
              <a:defRPr sz="4500"/>
            </a:pPr>
            <a:r>
              <a:rPr lang="en-US" sz="1200"/>
              <a:t>STEP2：学習モデルの選択</a:t>
            </a:r>
          </a:p>
          <a:p>
            <a:pPr marL="92075" indent="-41275" algn="l">
              <a:defRPr sz="4500"/>
            </a:pPr>
            <a:r>
              <a:rPr lang="en-US" sz="1200"/>
              <a:t>STEP3：データを入れて学習</a:t>
            </a:r>
          </a:p>
          <a:p>
            <a:pPr marL="92075" indent="-41275" algn="l">
              <a:defRPr sz="4500"/>
            </a:pPr>
            <a:r>
              <a:rPr lang="en-US" altLang="ja-JP" sz="1200"/>
              <a:t>STEP4</a:t>
            </a:r>
            <a:r>
              <a:rPr lang="ja-JP" altLang="en-US" sz="1200"/>
              <a:t>：予測を行う</a:t>
            </a:r>
            <a:endParaRPr lang="en-US" altLang="ja-JP" sz="1200"/>
          </a:p>
          <a:p>
            <a:pPr marL="92075" indent="-41275" algn="l">
              <a:defRPr sz="4500"/>
            </a:pPr>
            <a:r>
              <a:rPr lang="en-US" altLang="ja-JP" sz="1200"/>
              <a:t>STEP5</a:t>
            </a:r>
            <a:r>
              <a:rPr lang="ja-JP" altLang="en-US" sz="1200"/>
              <a:t>：モデルの評価</a:t>
            </a:r>
            <a:endParaRPr lang="en-US" altLang="ja-JP" sz="1200"/>
          </a:p>
          <a:p>
            <a:pPr marL="92075" indent="-41275" algn="l">
              <a:defRPr sz="4500"/>
            </a:pPr>
            <a:r>
              <a:rPr lang="en-US" altLang="ja-JP" sz="1200">
                <a:solidFill>
                  <a:srgbClr val="FF0000"/>
                </a:solidFill>
              </a:rPr>
              <a:t>STEP6</a:t>
            </a:r>
            <a:r>
              <a:rPr lang="ja-JP" altLang="en-US" sz="1200">
                <a:solidFill>
                  <a:srgbClr val="FF0000"/>
                </a:solidFill>
              </a:rPr>
              <a:t>：特徴量重要度の図示</a:t>
            </a:r>
          </a:p>
        </p:txBody>
      </p:sp>
      <p:sp>
        <p:nvSpPr>
          <p:cNvPr id="17" name="下矢印 16">
            <a:extLst>
              <a:ext uri="{FF2B5EF4-FFF2-40B4-BE49-F238E27FC236}">
                <a16:creationId xmlns:a16="http://schemas.microsoft.com/office/drawing/2014/main" id="{C05BAD34-7A49-D137-C4B4-1AE3D0827A9B}"/>
              </a:ext>
            </a:extLst>
          </p:cNvPr>
          <p:cNvSpPr/>
          <p:nvPr/>
        </p:nvSpPr>
        <p:spPr>
          <a:xfrm rot="16200000" flipH="1">
            <a:off x="4867416" y="2508359"/>
            <a:ext cx="410372" cy="359966"/>
          </a:xfrm>
          <a:prstGeom prst="downArrow">
            <a:avLst/>
          </a:prstGeom>
          <a:solidFill>
            <a:srgbClr val="00B0F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00B0F0"/>
              </a:solidFill>
              <a:latin typeface="+mn-lt"/>
              <a:ea typeface="+mn-ea"/>
              <a:cs typeface="+mn-cs"/>
              <a:sym typeface="ヒラギノ角ゴ ProN W3"/>
            </a:endParaRPr>
          </a:p>
        </p:txBody>
      </p:sp>
      <p:sp>
        <p:nvSpPr>
          <p:cNvPr id="18" name="テキスト ボックス 17">
            <a:extLst>
              <a:ext uri="{FF2B5EF4-FFF2-40B4-BE49-F238E27FC236}">
                <a16:creationId xmlns:a16="http://schemas.microsoft.com/office/drawing/2014/main" id="{D4774FA0-4141-1790-390F-8C791783620F}"/>
              </a:ext>
            </a:extLst>
          </p:cNvPr>
          <p:cNvSpPr txBox="1"/>
          <p:nvPr/>
        </p:nvSpPr>
        <p:spPr>
          <a:xfrm>
            <a:off x="567891" y="2499199"/>
            <a:ext cx="4182570" cy="17645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825500">
              <a:lnSpc>
                <a:spcPct val="150000"/>
              </a:lnSpc>
            </a:pPr>
            <a:r>
              <a:rPr lang="en-US" altLang="ja-JP" sz="1800" b="1" dirty="0">
                <a:latin typeface="Courier New" panose="02070309020205020404" pitchFamily="49" charset="0"/>
                <a:cs typeface="Courier New" panose="02070309020205020404" pitchFamily="49" charset="0"/>
              </a:rPr>
              <a:t>pandas</a:t>
            </a:r>
            <a:r>
              <a:rPr lang="ja-JP" altLang="en-US" sz="1800" b="1">
                <a:latin typeface="Courier New" panose="02070309020205020404" pitchFamily="49" charset="0"/>
                <a:cs typeface="Courier New" panose="02070309020205020404" pitchFamily="49" charset="0"/>
              </a:rPr>
              <a:t>の</a:t>
            </a:r>
            <a:r>
              <a:rPr lang="en-US" altLang="ja-JP" sz="1800" b="1" dirty="0" err="1">
                <a:latin typeface="Courier New" panose="02070309020205020404" pitchFamily="49" charset="0"/>
                <a:cs typeface="Courier New" panose="02070309020205020404" pitchFamily="49" charset="0"/>
              </a:rPr>
              <a:t>DataFrame</a:t>
            </a:r>
            <a:r>
              <a:rPr lang="ja-JP" altLang="en-US" sz="1800" b="1">
                <a:latin typeface="Courier New" panose="02070309020205020404" pitchFamily="49" charset="0"/>
                <a:cs typeface="Courier New" panose="02070309020205020404" pitchFamily="49" charset="0"/>
              </a:rPr>
              <a:t>型では</a:t>
            </a:r>
            <a:endParaRPr lang="en-US" altLang="ja-JP" sz="1800" b="1" dirty="0">
              <a:latin typeface="Courier New" panose="02070309020205020404" pitchFamily="49" charset="0"/>
              <a:cs typeface="Courier New" panose="02070309020205020404" pitchFamily="49" charset="0"/>
            </a:endParaRPr>
          </a:p>
          <a:p>
            <a:pPr algn="l" defTabSz="825500">
              <a:lnSpc>
                <a:spcPct val="150000"/>
              </a:lnSpc>
            </a:pPr>
            <a:r>
              <a:rPr kumimoji="0" lang="en-US" altLang="ja-JP" sz="1800" b="1" i="0" u="sng" strike="noStrike" cap="none" spc="0" normalizeH="0" baseline="0" dirty="0">
                <a:ln>
                  <a:noFill/>
                </a:ln>
                <a:solidFill>
                  <a:srgbClr val="FF0000"/>
                </a:solidFill>
                <a:effectLst/>
                <a:uFillTx/>
                <a:latin typeface="Courier New" panose="02070309020205020404" pitchFamily="49" charset="0"/>
                <a:cs typeface="Courier New" panose="02070309020205020404" pitchFamily="49" charset="0"/>
                <a:sym typeface="ヒラギノ角ゴ ProN W6"/>
              </a:rPr>
              <a:t>(</a:t>
            </a:r>
            <a:r>
              <a:rPr kumimoji="0" lang="ja-JP" altLang="en-US" sz="1800" b="1" i="0" u="sng" strike="noStrike" cap="none" spc="0" normalizeH="0" baseline="0">
                <a:ln>
                  <a:noFill/>
                </a:ln>
                <a:solidFill>
                  <a:srgbClr val="FF0000"/>
                </a:solidFill>
                <a:effectLst/>
                <a:uFillTx/>
                <a:latin typeface="Courier New" panose="02070309020205020404" pitchFamily="49" charset="0"/>
                <a:cs typeface="Courier New" panose="02070309020205020404" pitchFamily="49" charset="0"/>
                <a:sym typeface="ヒラギノ角ゴ ProN W6"/>
              </a:rPr>
              <a:t>データフレーム名</a:t>
            </a:r>
            <a:r>
              <a:rPr kumimoji="0" lang="en-US" altLang="ja-JP" sz="1800" b="1" i="0" u="sng" strike="noStrike" cap="none" spc="0" normalizeH="0" baseline="0" dirty="0">
                <a:ln>
                  <a:noFill/>
                </a:ln>
                <a:solidFill>
                  <a:srgbClr val="FF0000"/>
                </a:solidFill>
                <a:effectLst/>
                <a:uFillTx/>
                <a:latin typeface="Courier New" panose="02070309020205020404" pitchFamily="49" charset="0"/>
                <a:cs typeface="Courier New" panose="02070309020205020404" pitchFamily="49" charset="0"/>
                <a:sym typeface="ヒラギノ角ゴ ProN W6"/>
              </a:rPr>
              <a:t>).</a:t>
            </a:r>
            <a:r>
              <a:rPr lang="en-US" altLang="ja-JP" sz="1800" b="1" u="sng" dirty="0" err="1">
                <a:solidFill>
                  <a:srgbClr val="FF0000"/>
                </a:solidFill>
                <a:latin typeface="Courier New" panose="02070309020205020404" pitchFamily="49" charset="0"/>
                <a:cs typeface="Courier New" panose="02070309020205020404" pitchFamily="49" charset="0"/>
              </a:rPr>
              <a:t>plot.bar</a:t>
            </a:r>
            <a:r>
              <a:rPr kumimoji="0" lang="en-US" altLang="ja-JP" sz="1800" b="1" i="0" u="sng" strike="noStrike" cap="none" spc="0" normalizeH="0" baseline="0" dirty="0">
                <a:ln>
                  <a:noFill/>
                </a:ln>
                <a:solidFill>
                  <a:srgbClr val="FF0000"/>
                </a:solidFill>
                <a:effectLst/>
                <a:uFillTx/>
                <a:latin typeface="Courier New" panose="02070309020205020404" pitchFamily="49" charset="0"/>
                <a:cs typeface="Courier New" panose="02070309020205020404" pitchFamily="49" charset="0"/>
                <a:sym typeface="ヒラギノ角ゴ ProN W6"/>
              </a:rPr>
              <a:t>()</a:t>
            </a:r>
            <a:r>
              <a:rPr kumimoji="0" lang="ja-JP" altLang="en-US" sz="18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で</a:t>
            </a:r>
            <a:endParaRPr kumimoji="0" lang="en-US" altLang="ja-JP" sz="1800" b="1"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ヒラギノ角ゴ ProN W6"/>
            </a:endParaRPr>
          </a:p>
          <a:p>
            <a:pPr algn="l" defTabSz="825500">
              <a:lnSpc>
                <a:spcPct val="150000"/>
              </a:lnSpc>
            </a:pPr>
            <a:r>
              <a:rPr kumimoji="0" lang="ja-JP" altLang="en-US" sz="18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棒グラフを描出</a:t>
            </a:r>
            <a:endParaRPr kumimoji="0" lang="en-US" altLang="ja-JP" sz="1800" b="1"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ヒラギノ角ゴ ProN W6"/>
            </a:endParaRPr>
          </a:p>
          <a:p>
            <a:pPr marL="0" marR="0" indent="0" algn="l" defTabSz="825500" rtl="0" fontAlgn="auto" latinLnBrk="0" hangingPunct="0">
              <a:lnSpc>
                <a:spcPct val="150000"/>
              </a:lnSpc>
              <a:spcBef>
                <a:spcPts val="0"/>
              </a:spcBef>
              <a:spcAft>
                <a:spcPts val="0"/>
              </a:spcAft>
              <a:buClrTx/>
              <a:buSzTx/>
              <a:buFontTx/>
              <a:buNone/>
              <a:tabLst/>
            </a:pPr>
            <a:endParaRPr lang="en-US" altLang="ja-JP" sz="1800" b="1" dirty="0">
              <a:latin typeface="Courier New" panose="02070309020205020404" pitchFamily="49" charset="0"/>
              <a:cs typeface="Courier New" panose="02070309020205020404" pitchFamily="49" charset="0"/>
            </a:endParaRPr>
          </a:p>
        </p:txBody>
      </p:sp>
      <p:sp>
        <p:nvSpPr>
          <p:cNvPr id="19" name="正方形/長方形 18">
            <a:extLst>
              <a:ext uri="{FF2B5EF4-FFF2-40B4-BE49-F238E27FC236}">
                <a16:creationId xmlns:a16="http://schemas.microsoft.com/office/drawing/2014/main" id="{D31CAB25-675D-1E60-E70D-5307CA8ACFAC}"/>
              </a:ext>
            </a:extLst>
          </p:cNvPr>
          <p:cNvSpPr/>
          <p:nvPr/>
        </p:nvSpPr>
        <p:spPr>
          <a:xfrm>
            <a:off x="8042786" y="1426496"/>
            <a:ext cx="180000" cy="3456000"/>
          </a:xfrm>
          <a:prstGeom prst="rect">
            <a:avLst/>
          </a:prstGeom>
          <a:noFill/>
          <a:ln w="15875"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sp>
        <p:nvSpPr>
          <p:cNvPr id="2" name="スライド番号プレースホルダー 1">
            <a:extLst>
              <a:ext uri="{FF2B5EF4-FFF2-40B4-BE49-F238E27FC236}">
                <a16:creationId xmlns:a16="http://schemas.microsoft.com/office/drawing/2014/main" id="{4CD9D998-B5C3-7B7B-32AC-02AB01A2B602}"/>
              </a:ext>
            </a:extLst>
          </p:cNvPr>
          <p:cNvSpPr>
            <a:spLocks noGrp="1"/>
          </p:cNvSpPr>
          <p:nvPr>
            <p:ph type="sldNum" sz="quarter" idx="2"/>
          </p:nvPr>
        </p:nvSpPr>
        <p:spPr/>
        <p:txBody>
          <a:bodyPr/>
          <a:lstStyle/>
          <a:p>
            <a:fld id="{86CB4B4D-7CA3-9044-876B-883B54F8677D}" type="slidenum">
              <a:rPr lang="en-US" altLang="ja-JP" smtClean="0"/>
              <a:t>36</a:t>
            </a:fld>
            <a:endParaRPr lang="ja-JP" altLang="en-US"/>
          </a:p>
        </p:txBody>
      </p:sp>
    </p:spTree>
    <p:extLst>
      <p:ext uri="{BB962C8B-B14F-4D97-AF65-F5344CB8AC3E}">
        <p14:creationId xmlns:p14="http://schemas.microsoft.com/office/powerpoint/2010/main" val="3149732629"/>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18DC1BAC-8731-F268-AF3F-82D29DF5D81A}"/>
              </a:ext>
            </a:extLst>
          </p:cNvPr>
          <p:cNvSpPr>
            <a:spLocks noGrp="1"/>
          </p:cNvSpPr>
          <p:nvPr>
            <p:ph type="body" idx="1"/>
          </p:nvPr>
        </p:nvSpPr>
        <p:spPr>
          <a:xfrm>
            <a:off x="265470" y="517560"/>
            <a:ext cx="7877175" cy="1913164"/>
          </a:xfrm>
        </p:spPr>
        <p:txBody>
          <a:bodyPr/>
          <a:lstStyle/>
          <a:p>
            <a:pPr>
              <a:buFont typeface="Wingdings" pitchFamily="2" charset="2"/>
              <a:buChar char="l"/>
            </a:pPr>
            <a:r>
              <a:rPr kumimoji="1" lang="ja-JP" altLang="en-US">
                <a:latin typeface="Meiryo" panose="020B0604030504040204" pitchFamily="34" charset="-128"/>
                <a:ea typeface="Meiryo" panose="020B0604030504040204" pitchFamily="34" charset="-128"/>
              </a:rPr>
              <a:t>演習</a:t>
            </a:r>
            <a:r>
              <a:rPr kumimoji="1" lang="en-US" altLang="ja-JP" dirty="0">
                <a:latin typeface="Meiryo" panose="020B0604030504040204" pitchFamily="34" charset="-128"/>
                <a:ea typeface="Meiryo" panose="020B0604030504040204" pitchFamily="34" charset="-128"/>
              </a:rPr>
              <a:t>8-11</a:t>
            </a:r>
            <a:r>
              <a:rPr kumimoji="1" lang="ja-JP" altLang="en-US">
                <a:latin typeface="Meiryo" panose="020B0604030504040204" pitchFamily="34" charset="-128"/>
                <a:ea typeface="Meiryo" panose="020B0604030504040204" pitchFamily="34" charset="-128"/>
              </a:rPr>
              <a:t>では教師あり機械学習の回帰</a:t>
            </a:r>
            <a:r>
              <a:rPr kumimoji="1" lang="en-US" altLang="ja-JP" dirty="0">
                <a:latin typeface="Meiryo" panose="020B0604030504040204" pitchFamily="34" charset="-128"/>
                <a:ea typeface="Meiryo" panose="020B0604030504040204" pitchFamily="34" charset="-128"/>
              </a:rPr>
              <a:t>(</a:t>
            </a:r>
            <a:r>
              <a:rPr kumimoji="1" lang="ja-JP" altLang="en-US">
                <a:latin typeface="Meiryo" panose="020B0604030504040204" pitchFamily="34" charset="-128"/>
                <a:ea typeface="Meiryo" panose="020B0604030504040204" pitchFamily="34" charset="-128"/>
              </a:rPr>
              <a:t>線形回帰、ロジスティック回帰</a:t>
            </a:r>
            <a:r>
              <a:rPr kumimoji="1" lang="en-US" altLang="ja-JP" dirty="0">
                <a:latin typeface="Meiryo" panose="020B0604030504040204" pitchFamily="34" charset="-128"/>
                <a:ea typeface="Meiryo" panose="020B0604030504040204" pitchFamily="34" charset="-128"/>
              </a:rPr>
              <a:t>)</a:t>
            </a:r>
            <a:r>
              <a:rPr kumimoji="1" lang="ja-JP" altLang="en-US">
                <a:latin typeface="Meiryo" panose="020B0604030504040204" pitchFamily="34" charset="-128"/>
                <a:ea typeface="Meiryo" panose="020B0604030504040204" pitchFamily="34" charset="-128"/>
              </a:rPr>
              <a:t>演習</a:t>
            </a:r>
            <a:r>
              <a:rPr kumimoji="1" lang="en-US" altLang="ja-JP" dirty="0">
                <a:latin typeface="Meiryo" panose="020B0604030504040204" pitchFamily="34" charset="-128"/>
                <a:ea typeface="Meiryo" panose="020B0604030504040204" pitchFamily="34" charset="-128"/>
              </a:rPr>
              <a:t>12-14</a:t>
            </a:r>
            <a:r>
              <a:rPr kumimoji="1" lang="ja-JP" altLang="en-US">
                <a:latin typeface="Meiryo" panose="020B0604030504040204" pitchFamily="34" charset="-128"/>
                <a:ea typeface="Meiryo" panose="020B0604030504040204" pitchFamily="34" charset="-128"/>
              </a:rPr>
              <a:t>では教師あり機械学習の</a:t>
            </a:r>
            <a:r>
              <a:rPr kumimoji="1" lang="en-US" altLang="ja-JP" dirty="0">
                <a:latin typeface="Meiryo" panose="020B0604030504040204" pitchFamily="34" charset="-128"/>
                <a:ea typeface="Meiryo" panose="020B0604030504040204" pitchFamily="34" charset="-128"/>
              </a:rPr>
              <a:t>SVM, </a:t>
            </a:r>
            <a:r>
              <a:rPr kumimoji="1" lang="ja-JP" altLang="en-US">
                <a:latin typeface="Meiryo" panose="020B0604030504040204" pitchFamily="34" charset="-128"/>
                <a:ea typeface="Meiryo" panose="020B0604030504040204" pitchFamily="34" charset="-128"/>
              </a:rPr>
              <a:t>決定木、ランダムフォレストを行いました</a:t>
            </a:r>
            <a:endParaRPr kumimoji="1" lang="en-US" altLang="ja-JP" dirty="0">
              <a:latin typeface="Meiryo" panose="020B0604030504040204" pitchFamily="34" charset="-128"/>
              <a:ea typeface="Meiryo" panose="020B0604030504040204" pitchFamily="34" charset="-128"/>
            </a:endParaRPr>
          </a:p>
          <a:p>
            <a:pPr marL="0" indent="0">
              <a:buNone/>
            </a:pPr>
            <a:endParaRPr kumimoji="1" lang="ja-JP" altLang="en-US">
              <a:latin typeface="Meiryo" panose="020B0604030504040204" pitchFamily="34" charset="-128"/>
              <a:ea typeface="Meiryo" panose="020B0604030504040204" pitchFamily="34" charset="-128"/>
            </a:endParaRPr>
          </a:p>
        </p:txBody>
      </p:sp>
      <p:sp>
        <p:nvSpPr>
          <p:cNvPr id="4" name="四角形">
            <a:extLst>
              <a:ext uri="{FF2B5EF4-FFF2-40B4-BE49-F238E27FC236}">
                <a16:creationId xmlns:a16="http://schemas.microsoft.com/office/drawing/2014/main" id="{C68AA087-B1A5-5324-37CC-835606C85F2C}"/>
              </a:ext>
            </a:extLst>
          </p:cNvPr>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5" name="線形回帰で88歳の歯周病の歯の本数を予測する">
            <a:extLst>
              <a:ext uri="{FF2B5EF4-FFF2-40B4-BE49-F238E27FC236}">
                <a16:creationId xmlns:a16="http://schemas.microsoft.com/office/drawing/2014/main" id="{97316224-06CE-CD5A-8A69-BCECAD0FDCAF}"/>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まとめ</a:t>
            </a:r>
            <a:endParaRPr sz="2800"/>
          </a:p>
        </p:txBody>
      </p:sp>
      <p:graphicFrame>
        <p:nvGraphicFramePr>
          <p:cNvPr id="6" name="表 5">
            <a:extLst>
              <a:ext uri="{FF2B5EF4-FFF2-40B4-BE49-F238E27FC236}">
                <a16:creationId xmlns:a16="http://schemas.microsoft.com/office/drawing/2014/main" id="{A583FA7F-16D4-2805-F632-2841F98C298B}"/>
              </a:ext>
            </a:extLst>
          </p:cNvPr>
          <p:cNvGraphicFramePr>
            <a:graphicFrameLocks noGrp="1"/>
          </p:cNvGraphicFramePr>
          <p:nvPr>
            <p:extLst>
              <p:ext uri="{D42A27DB-BD31-4B8C-83A1-F6EECF244321}">
                <p14:modId xmlns:p14="http://schemas.microsoft.com/office/powerpoint/2010/main" val="1586735047"/>
              </p:ext>
            </p:extLst>
          </p:nvPr>
        </p:nvGraphicFramePr>
        <p:xfrm>
          <a:off x="189883" y="1674728"/>
          <a:ext cx="8764230" cy="3017520"/>
        </p:xfrm>
        <a:graphic>
          <a:graphicData uri="http://schemas.openxmlformats.org/drawingml/2006/table">
            <a:tbl>
              <a:tblPr firstRow="1" bandRow="1">
                <a:tableStyleId>{C7B018BB-80A7-4F77-B60F-C8B233D01FF8}</a:tableStyleId>
              </a:tblPr>
              <a:tblGrid>
                <a:gridCol w="801759">
                  <a:extLst>
                    <a:ext uri="{9D8B030D-6E8A-4147-A177-3AD203B41FA5}">
                      <a16:colId xmlns:a16="http://schemas.microsoft.com/office/drawing/2014/main" val="116970634"/>
                    </a:ext>
                  </a:extLst>
                </a:gridCol>
                <a:gridCol w="1684369">
                  <a:extLst>
                    <a:ext uri="{9D8B030D-6E8A-4147-A177-3AD203B41FA5}">
                      <a16:colId xmlns:a16="http://schemas.microsoft.com/office/drawing/2014/main" val="3086379592"/>
                    </a:ext>
                  </a:extLst>
                </a:gridCol>
                <a:gridCol w="1918085">
                  <a:extLst>
                    <a:ext uri="{9D8B030D-6E8A-4147-A177-3AD203B41FA5}">
                      <a16:colId xmlns:a16="http://schemas.microsoft.com/office/drawing/2014/main" val="1164202433"/>
                    </a:ext>
                  </a:extLst>
                </a:gridCol>
                <a:gridCol w="1773020">
                  <a:extLst>
                    <a:ext uri="{9D8B030D-6E8A-4147-A177-3AD203B41FA5}">
                      <a16:colId xmlns:a16="http://schemas.microsoft.com/office/drawing/2014/main" val="3752007420"/>
                    </a:ext>
                  </a:extLst>
                </a:gridCol>
                <a:gridCol w="2586997">
                  <a:extLst>
                    <a:ext uri="{9D8B030D-6E8A-4147-A177-3AD203B41FA5}">
                      <a16:colId xmlns:a16="http://schemas.microsoft.com/office/drawing/2014/main" val="2836702307"/>
                    </a:ext>
                  </a:extLst>
                </a:gridCol>
              </a:tblGrid>
              <a:tr h="375453">
                <a:tc>
                  <a:txBody>
                    <a:bodyPr/>
                    <a:lstStyle/>
                    <a:p>
                      <a:endParaRPr kumimoji="1" lang="ja-JP" altLang="en-US" sz="1600"/>
                    </a:p>
                  </a:txBody>
                  <a:tcPr/>
                </a:tc>
                <a:tc>
                  <a:txBody>
                    <a:bodyPr/>
                    <a:lstStyle/>
                    <a:p>
                      <a:r>
                        <a:rPr kumimoji="1" lang="ja-JP" altLang="en-US" sz="2000" b="1">
                          <a:latin typeface="Meiryo" panose="020B0604030504040204" pitchFamily="34" charset="-128"/>
                          <a:ea typeface="Meiryo" panose="020B0604030504040204" pitchFamily="34" charset="-128"/>
                        </a:rPr>
                        <a:t>回帰</a:t>
                      </a:r>
                    </a:p>
                  </a:txBody>
                  <a:tcPr/>
                </a:tc>
                <a:tc>
                  <a:txBody>
                    <a:bodyPr/>
                    <a:lstStyle/>
                    <a:p>
                      <a:r>
                        <a:rPr kumimoji="1" lang="en-US" altLang="ja-JP" sz="2000" b="1">
                          <a:latin typeface="Meiryo" panose="020B0604030504040204" pitchFamily="34" charset="-128"/>
                          <a:ea typeface="Meiryo" panose="020B0604030504040204" pitchFamily="34" charset="-128"/>
                        </a:rPr>
                        <a:t>SVM</a:t>
                      </a:r>
                      <a:endParaRPr kumimoji="1" lang="ja-JP" altLang="en-US" sz="2000" b="1">
                        <a:latin typeface="Meiryo" panose="020B0604030504040204" pitchFamily="34" charset="-128"/>
                        <a:ea typeface="Meiryo" panose="020B0604030504040204" pitchFamily="34" charset="-128"/>
                      </a:endParaRPr>
                    </a:p>
                  </a:txBody>
                  <a:tcPr/>
                </a:tc>
                <a:tc>
                  <a:txBody>
                    <a:bodyPr/>
                    <a:lstStyle/>
                    <a:p>
                      <a:r>
                        <a:rPr kumimoji="1" lang="ja-JP" altLang="en-US" sz="2000" b="1">
                          <a:latin typeface="Meiryo" panose="020B0604030504040204" pitchFamily="34" charset="-128"/>
                          <a:ea typeface="Meiryo" panose="020B0604030504040204" pitchFamily="34" charset="-128"/>
                        </a:rPr>
                        <a:t>決定木</a:t>
                      </a:r>
                    </a:p>
                  </a:txBody>
                  <a:tcPr/>
                </a:tc>
                <a:tc>
                  <a:txBody>
                    <a:bodyPr/>
                    <a:lstStyle/>
                    <a:p>
                      <a:r>
                        <a:rPr kumimoji="1" lang="ja-JP" altLang="en-US" sz="2000" b="1">
                          <a:latin typeface="Meiryo" panose="020B0604030504040204" pitchFamily="34" charset="-128"/>
                          <a:ea typeface="Meiryo" panose="020B0604030504040204" pitchFamily="34" charset="-128"/>
                        </a:rPr>
                        <a:t>ランダムフォレスト</a:t>
                      </a:r>
                    </a:p>
                  </a:txBody>
                  <a:tcPr/>
                </a:tc>
                <a:extLst>
                  <a:ext uri="{0D108BD9-81ED-4DB2-BD59-A6C34878D82A}">
                    <a16:rowId xmlns:a16="http://schemas.microsoft.com/office/drawing/2014/main" val="2925072764"/>
                  </a:ext>
                </a:extLst>
              </a:tr>
              <a:tr h="639118">
                <a:tc>
                  <a:txBody>
                    <a:bodyPr/>
                    <a:lstStyle/>
                    <a:p>
                      <a:r>
                        <a:rPr kumimoji="1" lang="ja-JP" altLang="en-US" sz="1600" b="1">
                          <a:latin typeface="Meiryo" panose="020B0604030504040204" pitchFamily="34" charset="-128"/>
                          <a:ea typeface="Meiryo" panose="020B0604030504040204" pitchFamily="34" charset="-128"/>
                        </a:rPr>
                        <a:t>利点</a:t>
                      </a:r>
                    </a:p>
                  </a:txBody>
                  <a:tcPr/>
                </a:tc>
                <a:tc>
                  <a:txBody>
                    <a:bodyPr/>
                    <a:lstStyle/>
                    <a:p>
                      <a:pPr algn="l"/>
                      <a:r>
                        <a:rPr kumimoji="1" lang="ja-JP" altLang="en-US" sz="1600"/>
                        <a:t>・モデルがわかりやすい　</a:t>
                      </a:r>
                      <a:endParaRPr kumimoji="1" lang="en-US" altLang="ja-JP" sz="1600"/>
                    </a:p>
                    <a:p>
                      <a:pPr algn="l"/>
                      <a:r>
                        <a:rPr kumimoji="1" lang="ja-JP" altLang="en-US" sz="1600"/>
                        <a:t>・調整するパラメータが少ない</a:t>
                      </a:r>
                    </a:p>
                  </a:txBody>
                  <a:tcPr/>
                </a:tc>
                <a:tc>
                  <a:txBody>
                    <a:bodyPr/>
                    <a:lstStyle/>
                    <a:p>
                      <a:pPr algn="l"/>
                      <a:r>
                        <a:rPr kumimoji="1" lang="ja-JP" altLang="en-US" sz="1600"/>
                        <a:t>・未知のデータにも予測性能が高い</a:t>
                      </a:r>
                      <a:endParaRPr kumimoji="1" lang="en-US" altLang="ja-JP" sz="1600"/>
                    </a:p>
                    <a:p>
                      <a:pPr algn="l"/>
                      <a:r>
                        <a:rPr kumimoji="1" lang="ja-JP" altLang="en-US" sz="1600"/>
                        <a:t>・多くの特徴量を一度に調べられる</a:t>
                      </a:r>
                    </a:p>
                  </a:txBody>
                  <a:tcPr/>
                </a:tc>
                <a:tc>
                  <a:txBody>
                    <a:bodyPr/>
                    <a:lstStyle/>
                    <a:p>
                      <a:pPr algn="l"/>
                      <a:r>
                        <a:rPr kumimoji="1" lang="ja-JP" altLang="en-US" sz="1600"/>
                        <a:t>・分類の仕方がわかりやすい</a:t>
                      </a:r>
                      <a:endParaRPr kumimoji="1" lang="en-US" altLang="ja-JP" sz="1600" dirty="0"/>
                    </a:p>
                    <a:p>
                      <a:pPr algn="l"/>
                      <a:r>
                        <a:rPr kumimoji="1" lang="ja-JP" altLang="en-US" sz="1600"/>
                        <a:t>・調整するパラメータが少ない</a:t>
                      </a:r>
                      <a:endParaRPr kumimoji="1" lang="en-US" altLang="ja-JP" sz="1600" dirty="0"/>
                    </a:p>
                  </a:txBody>
                  <a:tcPr/>
                </a:tc>
                <a:tc>
                  <a:txBody>
                    <a:bodyPr/>
                    <a:lstStyle/>
                    <a:p>
                      <a:pPr algn="l"/>
                      <a:r>
                        <a:rPr kumimoji="1" lang="ja-JP" altLang="en-US" sz="1600"/>
                        <a:t>・アンサンブル学習であり、たまたまできたモデルに依拠しない</a:t>
                      </a:r>
                      <a:endParaRPr kumimoji="1" lang="en-US" altLang="ja-JP" sz="1600" dirty="0"/>
                    </a:p>
                    <a:p>
                      <a:pPr algn="l"/>
                      <a:r>
                        <a:rPr kumimoji="1" lang="ja-JP" altLang="en-US" sz="1600"/>
                        <a:t>・予測性能が高い</a:t>
                      </a:r>
                      <a:endParaRPr kumimoji="1" lang="en-US" altLang="ja-JP" sz="1600" dirty="0"/>
                    </a:p>
                    <a:p>
                      <a:pPr algn="l"/>
                      <a:r>
                        <a:rPr kumimoji="1" lang="ja-JP" altLang="en-US" sz="1600"/>
                        <a:t>・特徴量重要度を求めることができる</a:t>
                      </a:r>
                    </a:p>
                  </a:txBody>
                  <a:tcPr/>
                </a:tc>
                <a:extLst>
                  <a:ext uri="{0D108BD9-81ED-4DB2-BD59-A6C34878D82A}">
                    <a16:rowId xmlns:a16="http://schemas.microsoft.com/office/drawing/2014/main" val="1729047068"/>
                  </a:ext>
                </a:extLst>
              </a:tr>
              <a:tr h="639118">
                <a:tc>
                  <a:txBody>
                    <a:bodyPr/>
                    <a:lstStyle/>
                    <a:p>
                      <a:r>
                        <a:rPr kumimoji="1" lang="ja-JP" altLang="en-US" sz="1600" b="1">
                          <a:latin typeface="Meiryo" panose="020B0604030504040204" pitchFamily="34" charset="-128"/>
                          <a:ea typeface="Meiryo" panose="020B0604030504040204" pitchFamily="34" charset="-128"/>
                        </a:rPr>
                        <a:t>欠点</a:t>
                      </a:r>
                    </a:p>
                  </a:txBody>
                  <a:tcPr/>
                </a:tc>
                <a:tc>
                  <a:txBody>
                    <a:bodyPr/>
                    <a:lstStyle/>
                    <a:p>
                      <a:pPr algn="l"/>
                      <a:r>
                        <a:rPr kumimoji="1" lang="ja-JP" altLang="en-US" sz="1600"/>
                        <a:t>・データ自体の分布にうまく当てはめられないこともある</a:t>
                      </a:r>
                    </a:p>
                  </a:txBody>
                  <a:tcPr/>
                </a:tc>
                <a:tc>
                  <a:txBody>
                    <a:bodyPr/>
                    <a:lstStyle/>
                    <a:p>
                      <a:pPr algn="l"/>
                      <a:r>
                        <a:rPr kumimoji="1" lang="ja-JP" altLang="en-US" sz="1600"/>
                        <a:t>・モデルの中身がよくわからない</a:t>
                      </a:r>
                      <a:endParaRPr kumimoji="1" lang="en-US" altLang="ja-JP" sz="1600" dirty="0"/>
                    </a:p>
                    <a:p>
                      <a:pPr algn="l"/>
                      <a:r>
                        <a:rPr kumimoji="1" lang="ja-JP" altLang="en-US" sz="1600"/>
                        <a:t>・特徴量自体の意味がなくなる</a:t>
                      </a:r>
                    </a:p>
                  </a:txBody>
                  <a:tcPr/>
                </a:tc>
                <a:tc>
                  <a:txBody>
                    <a:bodyPr/>
                    <a:lstStyle/>
                    <a:p>
                      <a:pPr algn="l"/>
                      <a:r>
                        <a:rPr kumimoji="1" lang="ja-JP" altLang="en-US" sz="1600"/>
                        <a:t>・過学習になりやすい</a:t>
                      </a:r>
                      <a:endParaRPr kumimoji="1" lang="en-US" altLang="ja-JP" sz="1600" dirty="0"/>
                    </a:p>
                    <a:p>
                      <a:pPr algn="l"/>
                      <a:endParaRPr kumimoji="1" lang="ja-JP" altLang="en-US" sz="1600"/>
                    </a:p>
                  </a:txBody>
                  <a:tcPr/>
                </a:tc>
                <a:tc>
                  <a:txBody>
                    <a:bodyPr/>
                    <a:lstStyle/>
                    <a:p>
                      <a:pPr algn="l"/>
                      <a:r>
                        <a:rPr kumimoji="1" lang="ja-JP" altLang="en-US" sz="1600"/>
                        <a:t>・データ数が少ないときに過学習になる</a:t>
                      </a:r>
                    </a:p>
                  </a:txBody>
                  <a:tcPr/>
                </a:tc>
                <a:extLst>
                  <a:ext uri="{0D108BD9-81ED-4DB2-BD59-A6C34878D82A}">
                    <a16:rowId xmlns:a16="http://schemas.microsoft.com/office/drawing/2014/main" val="1728901280"/>
                  </a:ext>
                </a:extLst>
              </a:tr>
            </a:tbl>
          </a:graphicData>
        </a:graphic>
      </p:graphicFrame>
      <p:sp>
        <p:nvSpPr>
          <p:cNvPr id="2" name="スライド番号プレースホルダー 1">
            <a:extLst>
              <a:ext uri="{FF2B5EF4-FFF2-40B4-BE49-F238E27FC236}">
                <a16:creationId xmlns:a16="http://schemas.microsoft.com/office/drawing/2014/main" id="{2B0298B8-04AF-B3A5-F234-5011731A8381}"/>
              </a:ext>
            </a:extLst>
          </p:cNvPr>
          <p:cNvSpPr>
            <a:spLocks noGrp="1"/>
          </p:cNvSpPr>
          <p:nvPr>
            <p:ph type="sldNum" sz="quarter" idx="2"/>
          </p:nvPr>
        </p:nvSpPr>
        <p:spPr/>
        <p:txBody>
          <a:bodyPr/>
          <a:lstStyle/>
          <a:p>
            <a:fld id="{86CB4B4D-7CA3-9044-876B-883B54F8677D}" type="slidenum">
              <a:rPr lang="en-US" altLang="ja-JP" smtClean="0"/>
              <a:t>37</a:t>
            </a:fld>
            <a:endParaRPr lang="ja-JP" altLang="en-US"/>
          </a:p>
        </p:txBody>
      </p:sp>
    </p:spTree>
    <p:extLst>
      <p:ext uri="{BB962C8B-B14F-4D97-AF65-F5344CB8AC3E}">
        <p14:creationId xmlns:p14="http://schemas.microsoft.com/office/powerpoint/2010/main" val="2556351477"/>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18DC1BAC-8731-F268-AF3F-82D29DF5D81A}"/>
              </a:ext>
            </a:extLst>
          </p:cNvPr>
          <p:cNvSpPr>
            <a:spLocks noGrp="1"/>
          </p:cNvSpPr>
          <p:nvPr>
            <p:ph type="body" idx="1"/>
          </p:nvPr>
        </p:nvSpPr>
        <p:spPr>
          <a:xfrm>
            <a:off x="352912" y="820995"/>
            <a:ext cx="8205788" cy="3089764"/>
          </a:xfrm>
        </p:spPr>
        <p:txBody>
          <a:bodyPr>
            <a:noAutofit/>
          </a:bodyPr>
          <a:lstStyle/>
          <a:p>
            <a:pPr>
              <a:buFont typeface="Wingdings" pitchFamily="2" charset="2"/>
              <a:buChar char="l"/>
            </a:pPr>
            <a:r>
              <a:rPr kumimoji="1" lang="ja-JP" altLang="en-US">
                <a:latin typeface="Meiryo" panose="020B0604030504040204" pitchFamily="34" charset="-128"/>
                <a:ea typeface="Meiryo" panose="020B0604030504040204" pitchFamily="34" charset="-128"/>
              </a:rPr>
              <a:t>同じ</a:t>
            </a:r>
            <a:r>
              <a:rPr kumimoji="1" lang="ja-JP" altLang="en-US" b="1">
                <a:latin typeface="Meiryo" panose="020B0604030504040204" pitchFamily="34" charset="-128"/>
                <a:ea typeface="Meiryo" panose="020B0604030504040204" pitchFamily="34" charset="-128"/>
              </a:rPr>
              <a:t>乳がんデータの分類</a:t>
            </a:r>
            <a:r>
              <a:rPr kumimoji="1" lang="ja-JP" altLang="en-US">
                <a:latin typeface="Meiryo" panose="020B0604030504040204" pitchFamily="34" charset="-128"/>
                <a:ea typeface="Meiryo" panose="020B0604030504040204" pitchFamily="34" charset="-128"/>
              </a:rPr>
              <a:t>に対して色々なアルゴリズムを実践してみたけれど、結局どれが予測性能が高いかは、実際のデータとの相性次第</a:t>
            </a:r>
            <a:r>
              <a:rPr kumimoji="1" lang="en-US" altLang="ja-JP" dirty="0">
                <a:latin typeface="Meiryo" panose="020B0604030504040204" pitchFamily="34" charset="-128"/>
                <a:ea typeface="Meiryo" panose="020B0604030504040204" pitchFamily="34" charset="-128"/>
              </a:rPr>
              <a:t>(</a:t>
            </a:r>
            <a:r>
              <a:rPr kumimoji="1" lang="ja-JP" altLang="en-US">
                <a:latin typeface="Meiryo" panose="020B0604030504040204" pitchFamily="34" charset="-128"/>
                <a:ea typeface="Meiryo" panose="020B0604030504040204" pitchFamily="34" charset="-128"/>
              </a:rPr>
              <a:t>アンサンブル学習は高くなりやすい</a:t>
            </a:r>
            <a:r>
              <a:rPr kumimoji="1" lang="en-US" altLang="ja-JP" dirty="0">
                <a:latin typeface="Meiryo" panose="020B0604030504040204" pitchFamily="34" charset="-128"/>
                <a:ea typeface="Meiryo" panose="020B0604030504040204" pitchFamily="34" charset="-128"/>
              </a:rPr>
              <a:t>)</a:t>
            </a:r>
          </a:p>
          <a:p>
            <a:pPr>
              <a:buFont typeface="Wingdings" pitchFamily="2" charset="2"/>
              <a:buChar char="l"/>
            </a:pPr>
            <a:r>
              <a:rPr kumimoji="1" lang="ja-JP" altLang="en-US">
                <a:latin typeface="Meiryo" panose="020B0604030504040204" pitchFamily="34" charset="-128"/>
                <a:ea typeface="Meiryo" panose="020B0604030504040204" pitchFamily="34" charset="-128"/>
              </a:rPr>
              <a:t>今後、医療データで機械学習の分類を行うときには、どのモデルを使って行うのか、特徴を理解するのが大事</a:t>
            </a:r>
            <a:endParaRPr kumimoji="1" lang="en-US" altLang="ja-JP" dirty="0">
              <a:latin typeface="Meiryo" panose="020B0604030504040204" pitchFamily="34" charset="-128"/>
              <a:ea typeface="Meiryo" panose="020B0604030504040204" pitchFamily="34" charset="-128"/>
            </a:endParaRPr>
          </a:p>
          <a:p>
            <a:pPr>
              <a:buFont typeface="Wingdings" pitchFamily="2" charset="2"/>
              <a:buChar char="l"/>
            </a:pPr>
            <a:r>
              <a:rPr kumimoji="1" lang="ja-JP" altLang="en-US">
                <a:latin typeface="Meiryo" panose="020B0604030504040204" pitchFamily="34" charset="-128"/>
                <a:ea typeface="Meiryo" panose="020B0604030504040204" pitchFamily="34" charset="-128"/>
              </a:rPr>
              <a:t>また、</a:t>
            </a:r>
            <a:r>
              <a:rPr kumimoji="1" lang="en-US" altLang="ja-JP" dirty="0">
                <a:latin typeface="Meiryo" panose="020B0604030504040204" pitchFamily="34" charset="-128"/>
                <a:ea typeface="Meiryo" panose="020B0604030504040204" pitchFamily="34" charset="-128"/>
              </a:rPr>
              <a:t>Python</a:t>
            </a:r>
            <a:r>
              <a:rPr kumimoji="1" lang="ja-JP" altLang="en-US">
                <a:latin typeface="Meiryo" panose="020B0604030504040204" pitchFamily="34" charset="-128"/>
                <a:ea typeface="Meiryo" panose="020B0604030504040204" pitchFamily="34" charset="-128"/>
              </a:rPr>
              <a:t>で実践することはそれほど難しくなく、コードをポチポチ押すだけで行うことができる。しかし、ハイパーパラメーターのチューニングによっては全然違う結果になることもあり、内容を理解してチューニングを行う必要がある</a:t>
            </a:r>
          </a:p>
        </p:txBody>
      </p:sp>
      <p:sp>
        <p:nvSpPr>
          <p:cNvPr id="4" name="四角形">
            <a:extLst>
              <a:ext uri="{FF2B5EF4-FFF2-40B4-BE49-F238E27FC236}">
                <a16:creationId xmlns:a16="http://schemas.microsoft.com/office/drawing/2014/main" id="{C68AA087-B1A5-5324-37CC-835606C85F2C}"/>
              </a:ext>
            </a:extLst>
          </p:cNvPr>
          <p:cNvSpPr/>
          <p:nvPr/>
        </p:nvSpPr>
        <p:spPr>
          <a:xfrm>
            <a:off x="0" y="-13457"/>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5" name="線形回帰で88歳の歯周病の歯の本数を予測する">
            <a:extLst>
              <a:ext uri="{FF2B5EF4-FFF2-40B4-BE49-F238E27FC236}">
                <a16:creationId xmlns:a16="http://schemas.microsoft.com/office/drawing/2014/main" id="{97316224-06CE-CD5A-8A69-BCECAD0FDCAF}"/>
              </a:ext>
            </a:extLst>
          </p:cNvPr>
          <p:cNvSpPr txBox="1"/>
          <p:nvPr/>
        </p:nvSpPr>
        <p:spPr>
          <a:xfrm>
            <a:off x="265470" y="17372"/>
            <a:ext cx="3896941" cy="46935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l">
              <a:defRPr sz="4600">
                <a:solidFill>
                  <a:srgbClr val="FFFFFF"/>
                </a:solidFill>
              </a:defRPr>
            </a:lvl1pPr>
          </a:lstStyle>
          <a:p>
            <a:r>
              <a:rPr lang="ja-JP" altLang="en-US" sz="2800"/>
              <a:t>まとめ</a:t>
            </a:r>
            <a:endParaRPr sz="2800"/>
          </a:p>
        </p:txBody>
      </p:sp>
      <p:sp>
        <p:nvSpPr>
          <p:cNvPr id="2" name="テキスト ボックス 1">
            <a:extLst>
              <a:ext uri="{FF2B5EF4-FFF2-40B4-BE49-F238E27FC236}">
                <a16:creationId xmlns:a16="http://schemas.microsoft.com/office/drawing/2014/main" id="{A53433FE-A139-2E78-F078-A24FD6D951F2}"/>
              </a:ext>
            </a:extLst>
          </p:cNvPr>
          <p:cNvSpPr txBox="1"/>
          <p:nvPr/>
        </p:nvSpPr>
        <p:spPr>
          <a:xfrm>
            <a:off x="265470" y="4117320"/>
            <a:ext cx="8611332"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ja-JP" altLang="en-US" sz="2000" b="0" i="0" u="sng"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次回からは、さらに複雑なモデルである深層学習</a:t>
            </a:r>
            <a:r>
              <a:rPr kumimoji="0" lang="en-US" altLang="ja-JP" sz="2000" b="0" i="0" u="sng" strike="noStrike" cap="none" spc="0" normalizeH="0" baseline="0" dirty="0">
                <a:ln>
                  <a:noFill/>
                </a:ln>
                <a:solidFill>
                  <a:srgbClr val="000000"/>
                </a:solidFill>
                <a:effectLst/>
                <a:uFillTx/>
                <a:latin typeface="ヒラギノ角ゴ ProN W6"/>
                <a:ea typeface="ヒラギノ角ゴ ProN W6"/>
                <a:cs typeface="ヒラギノ角ゴ ProN W6"/>
                <a:sym typeface="ヒラギノ角ゴ ProN W6"/>
              </a:rPr>
              <a:t>(deep learning)</a:t>
            </a:r>
            <a:r>
              <a:rPr kumimoji="0" lang="ja-JP" altLang="en-US" sz="2000" b="0" i="0" u="sng"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を行う</a:t>
            </a:r>
            <a:endParaRPr kumimoji="0" lang="en-US" altLang="ja-JP" sz="2000" b="0" i="0" u="sng" strike="noStrike" cap="none" spc="0" normalizeH="0" baseline="0" dirty="0">
              <a:ln>
                <a:noFill/>
              </a:ln>
              <a:solidFill>
                <a:srgbClr val="000000"/>
              </a:solidFill>
              <a:effectLst/>
              <a:uFillTx/>
              <a:latin typeface="ヒラギノ角ゴ ProN W6"/>
              <a:ea typeface="ヒラギノ角ゴ ProN W6"/>
              <a:cs typeface="ヒラギノ角ゴ ProN W6"/>
              <a:sym typeface="ヒラギノ角ゴ ProN W6"/>
            </a:endParaRPr>
          </a:p>
        </p:txBody>
      </p:sp>
      <p:sp>
        <p:nvSpPr>
          <p:cNvPr id="6" name="スライド番号プレースホルダー 5">
            <a:extLst>
              <a:ext uri="{FF2B5EF4-FFF2-40B4-BE49-F238E27FC236}">
                <a16:creationId xmlns:a16="http://schemas.microsoft.com/office/drawing/2014/main" id="{F6A53F21-8553-970B-AC08-D0B0D70664FD}"/>
              </a:ext>
            </a:extLst>
          </p:cNvPr>
          <p:cNvSpPr>
            <a:spLocks noGrp="1"/>
          </p:cNvSpPr>
          <p:nvPr>
            <p:ph type="sldNum" sz="quarter" idx="2"/>
          </p:nvPr>
        </p:nvSpPr>
        <p:spPr/>
        <p:txBody>
          <a:bodyPr/>
          <a:lstStyle/>
          <a:p>
            <a:fld id="{86CB4B4D-7CA3-9044-876B-883B54F8677D}" type="slidenum">
              <a:rPr lang="en-US" altLang="ja-JP" smtClean="0"/>
              <a:t>38</a:t>
            </a:fld>
            <a:endParaRPr lang="ja-JP" altLang="en-US"/>
          </a:p>
        </p:txBody>
      </p:sp>
    </p:spTree>
    <p:extLst>
      <p:ext uri="{BB962C8B-B14F-4D97-AF65-F5344CB8AC3E}">
        <p14:creationId xmlns:p14="http://schemas.microsoft.com/office/powerpoint/2010/main" val="81057208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四角形">
            <a:extLst>
              <a:ext uri="{FF2B5EF4-FFF2-40B4-BE49-F238E27FC236}">
                <a16:creationId xmlns:a16="http://schemas.microsoft.com/office/drawing/2014/main" id="{1AF576E8-60C0-BC95-C4E9-BB1B3D54FC97}"/>
              </a:ext>
            </a:extLst>
          </p:cNvPr>
          <p:cNvSpPr/>
          <p:nvPr/>
        </p:nvSpPr>
        <p:spPr>
          <a:xfrm>
            <a:off x="260350" y="264724"/>
            <a:ext cx="865505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r>
              <a:rPr lang="ja-JP" altLang="en-US" sz="2800" b="1"/>
              <a:t>演習</a:t>
            </a:r>
            <a:r>
              <a:rPr lang="en-US" altLang="ja-JP" sz="2800" b="1" dirty="0"/>
              <a:t>14</a:t>
            </a:r>
            <a:r>
              <a:rPr lang="ja-JP" altLang="en-US" sz="2800" b="1"/>
              <a:t>：課題</a:t>
            </a:r>
          </a:p>
        </p:txBody>
      </p:sp>
      <p:sp>
        <p:nvSpPr>
          <p:cNvPr id="3" name="スライド番号プレースホルダー 2">
            <a:extLst>
              <a:ext uri="{FF2B5EF4-FFF2-40B4-BE49-F238E27FC236}">
                <a16:creationId xmlns:a16="http://schemas.microsoft.com/office/drawing/2014/main" id="{F88CBDB7-FE4C-0DB9-4CD1-68CF823EB7B0}"/>
              </a:ext>
            </a:extLst>
          </p:cNvPr>
          <p:cNvSpPr>
            <a:spLocks noGrp="1"/>
          </p:cNvSpPr>
          <p:nvPr>
            <p:ph type="sldNum" sz="quarter" idx="2"/>
          </p:nvPr>
        </p:nvSpPr>
        <p:spPr/>
        <p:txBody>
          <a:bodyPr/>
          <a:lstStyle/>
          <a:p>
            <a:fld id="{86CB4B4D-7CA3-9044-876B-883B54F8677D}" type="slidenum">
              <a:rPr lang="en-US" altLang="ja-JP" smtClean="0"/>
              <a:t>39</a:t>
            </a:fld>
            <a:endParaRPr lang="ja-JP" altLang="en-US"/>
          </a:p>
        </p:txBody>
      </p:sp>
      <p:sp>
        <p:nvSpPr>
          <p:cNvPr id="5" name="テキスト ボックス 4">
            <a:extLst>
              <a:ext uri="{FF2B5EF4-FFF2-40B4-BE49-F238E27FC236}">
                <a16:creationId xmlns:a16="http://schemas.microsoft.com/office/drawing/2014/main" id="{23947AC0-04F2-D57E-A166-C2613F3618B1}"/>
              </a:ext>
            </a:extLst>
          </p:cNvPr>
          <p:cNvSpPr txBox="1"/>
          <p:nvPr/>
        </p:nvSpPr>
        <p:spPr>
          <a:xfrm>
            <a:off x="382352" y="876915"/>
            <a:ext cx="8411046"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indent="0" algn="l" defTabSz="825500" rtl="0" fontAlgn="auto" latinLnBrk="0" hangingPunct="0">
              <a:lnSpc>
                <a:spcPct val="100000"/>
              </a:lnSpc>
              <a:spcBef>
                <a:spcPts val="0"/>
              </a:spcBef>
              <a:spcAft>
                <a:spcPts val="0"/>
              </a:spcAft>
              <a:buClrTx/>
              <a:buSzTx/>
              <a:buFontTx/>
              <a:buNone/>
              <a:tabLst/>
            </a:pPr>
            <a:r>
              <a:rPr lang="en-US" altLang="ja-JP" sz="1800" dirty="0" err="1"/>
              <a:t>Webclass</a:t>
            </a:r>
            <a:r>
              <a:rPr lang="ja-JP" altLang="en-US" sz="1800"/>
              <a:t>で課題を提出してください。締め切りは</a:t>
            </a:r>
            <a:r>
              <a:rPr lang="en-US" altLang="ja-JP" sz="1800" dirty="0">
                <a:solidFill>
                  <a:srgbClr val="FF0000"/>
                </a:solidFill>
              </a:rPr>
              <a:t>2024/02/08 23:59</a:t>
            </a:r>
            <a:r>
              <a:rPr lang="ja-JP" altLang="en-US" sz="1800"/>
              <a:t>まで</a:t>
            </a:r>
            <a:endParaRPr lang="en-US" altLang="ja-JP" sz="1800" dirty="0"/>
          </a:p>
        </p:txBody>
      </p:sp>
      <p:sp>
        <p:nvSpPr>
          <p:cNvPr id="2" name="テキスト ボックス 1">
            <a:extLst>
              <a:ext uri="{FF2B5EF4-FFF2-40B4-BE49-F238E27FC236}">
                <a16:creationId xmlns:a16="http://schemas.microsoft.com/office/drawing/2014/main" id="{45C6579B-8BBF-3B86-81B0-B14F9247A9B9}"/>
              </a:ext>
            </a:extLst>
          </p:cNvPr>
          <p:cNvSpPr txBox="1"/>
          <p:nvPr/>
        </p:nvSpPr>
        <p:spPr>
          <a:xfrm>
            <a:off x="341906" y="1424078"/>
            <a:ext cx="8238824" cy="33034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825500">
              <a:lnSpc>
                <a:spcPct val="130000"/>
              </a:lnSpc>
            </a:pPr>
            <a:r>
              <a:rPr lang="en" altLang="ja-JP" sz="1600" b="1" u="sng" dirty="0" err="1">
                <a:solidFill>
                  <a:schemeClr val="tx1"/>
                </a:solidFill>
                <a:latin typeface="Courier New" panose="02070309020205020404" pitchFamily="49" charset="0"/>
              </a:rPr>
              <a:t>RandomForestClassifier</a:t>
            </a:r>
            <a:r>
              <a:rPr kumimoji="0" lang="en-US" altLang="ja-JP" sz="1600" b="1" i="0" u="sng" strike="noStrike" cap="none" spc="0" normalizeH="0" dirty="0">
                <a:ln>
                  <a:noFill/>
                </a:ln>
                <a:solidFill>
                  <a:srgbClr val="000000"/>
                </a:solidFill>
                <a:effectLst/>
                <a:uFillTx/>
                <a:latin typeface="Meiryo" panose="020B0604030504040204" pitchFamily="34" charset="-128"/>
                <a:ea typeface="Meiryo" panose="020B0604030504040204" pitchFamily="34" charset="-128"/>
                <a:sym typeface="ヒラギノ角ゴ ProN W6"/>
              </a:rPr>
              <a:t>()</a:t>
            </a:r>
            <a:r>
              <a:rPr kumimoji="0" lang="ja-JP" altLang="en-US" sz="1600" b="1" i="0" u="sng" strike="noStrike" cap="none" spc="0" normalizeH="0">
                <a:ln>
                  <a:noFill/>
                </a:ln>
                <a:solidFill>
                  <a:srgbClr val="000000"/>
                </a:solidFill>
                <a:effectLst/>
                <a:uFillTx/>
                <a:latin typeface="Meiryo" panose="020B0604030504040204" pitchFamily="34" charset="-128"/>
                <a:ea typeface="Meiryo" panose="020B0604030504040204" pitchFamily="34" charset="-128"/>
                <a:sym typeface="ヒラギノ角ゴ ProN W6"/>
              </a:rPr>
              <a:t> でハイパーパラメータの調整を行い、</a:t>
            </a:r>
            <a:r>
              <a:rPr lang="en-US" altLang="ja-JP" sz="1600" b="1" u="sng" dirty="0">
                <a:latin typeface="Meiryo" panose="020B0604030504040204" pitchFamily="34" charset="-128"/>
                <a:ea typeface="Meiryo" panose="020B0604030504040204" pitchFamily="34" charset="-128"/>
              </a:rPr>
              <a:t>STEP2~STEP6</a:t>
            </a:r>
            <a:r>
              <a:rPr lang="ja-JP" altLang="en-US" sz="1600" b="1" u="sng">
                <a:latin typeface="Meiryo" panose="020B0604030504040204" pitchFamily="34" charset="-128"/>
                <a:ea typeface="Meiryo" panose="020B0604030504040204" pitchFamily="34" charset="-128"/>
              </a:rPr>
              <a:t>まで実行してください</a:t>
            </a:r>
            <a:r>
              <a:rPr lang="ja-JP" altLang="en-US" sz="1600" b="1">
                <a:latin typeface="Meiryo" panose="020B0604030504040204" pitchFamily="34" charset="-128"/>
                <a:ea typeface="Meiryo" panose="020B0604030504040204" pitchFamily="34" charset="-128"/>
              </a:rPr>
              <a:t>。</a:t>
            </a:r>
            <a:endParaRPr lang="en-US" altLang="ja-JP" sz="1600" b="1" dirty="0">
              <a:latin typeface="Meiryo" panose="020B0604030504040204" pitchFamily="34" charset="-128"/>
              <a:ea typeface="Meiryo" panose="020B0604030504040204" pitchFamily="34" charset="-128"/>
            </a:endParaRPr>
          </a:p>
          <a:p>
            <a:pPr algn="l" defTabSz="825500">
              <a:lnSpc>
                <a:spcPct val="130000"/>
              </a:lnSpc>
            </a:pPr>
            <a:endParaRPr lang="en-US" altLang="ja-JP" sz="1600" b="1" dirty="0">
              <a:latin typeface="Meiryo" panose="020B0604030504040204" pitchFamily="34" charset="-128"/>
              <a:ea typeface="Meiryo" panose="020B0604030504040204" pitchFamily="34" charset="-128"/>
            </a:endParaRPr>
          </a:p>
          <a:p>
            <a:pPr marL="285750" indent="-285750" algn="l" defTabSz="825500">
              <a:lnSpc>
                <a:spcPct val="130000"/>
              </a:lnSpc>
              <a:buFont typeface="Wingdings" pitchFamily="2" charset="2"/>
              <a:buChar char="l"/>
            </a:pPr>
            <a:r>
              <a:rPr lang="ja-JP" altLang="en-US" sz="1600" b="1">
                <a:latin typeface="Meiryo" panose="020B0604030504040204" pitchFamily="34" charset="-128"/>
                <a:ea typeface="Meiryo" panose="020B0604030504040204" pitchFamily="34" charset="-128"/>
              </a:rPr>
              <a:t>決定木の作成数を</a:t>
            </a:r>
            <a:r>
              <a:rPr lang="en-US" altLang="ja-JP" sz="1600" b="1" dirty="0">
                <a:latin typeface="Meiryo" panose="020B0604030504040204" pitchFamily="34" charset="-128"/>
                <a:ea typeface="Meiryo" panose="020B0604030504040204" pitchFamily="34" charset="-128"/>
              </a:rPr>
              <a:t>1000</a:t>
            </a:r>
            <a:r>
              <a:rPr lang="ja-JP" altLang="en-US" sz="1600" b="1">
                <a:latin typeface="Meiryo" panose="020B0604030504040204" pitchFamily="34" charset="-128"/>
                <a:ea typeface="Meiryo" panose="020B0604030504040204" pitchFamily="34" charset="-128"/>
              </a:rPr>
              <a:t>、木の最大深さ</a:t>
            </a:r>
            <a:r>
              <a:rPr lang="en-US" altLang="ja-JP" sz="1600" b="1" dirty="0">
                <a:latin typeface="Meiryo" panose="020B0604030504040204" pitchFamily="34" charset="-128"/>
                <a:ea typeface="Meiryo" panose="020B0604030504040204" pitchFamily="34" charset="-128"/>
              </a:rPr>
              <a:t>5</a:t>
            </a:r>
            <a:r>
              <a:rPr lang="ja-JP" altLang="en-US" sz="1600" b="1">
                <a:latin typeface="Meiryo" panose="020B0604030504040204" pitchFamily="34" charset="-128"/>
                <a:ea typeface="Meiryo" panose="020B0604030504040204" pitchFamily="34" charset="-128"/>
              </a:rPr>
              <a:t>、最大特徴量を</a:t>
            </a:r>
            <a:r>
              <a:rPr lang="en-US" altLang="ja-JP" sz="1600" b="1" dirty="0">
                <a:latin typeface="Meiryo" panose="020B0604030504040204" pitchFamily="34" charset="-128"/>
                <a:ea typeface="Meiryo" panose="020B0604030504040204" pitchFamily="34" charset="-128"/>
              </a:rPr>
              <a:t>6</a:t>
            </a:r>
            <a:r>
              <a:rPr lang="ja-JP" altLang="en-US" sz="1600" b="1">
                <a:latin typeface="Meiryo" panose="020B0604030504040204" pitchFamily="34" charset="-128"/>
                <a:ea typeface="Meiryo" panose="020B0604030504040204" pitchFamily="34" charset="-128"/>
              </a:rPr>
              <a:t>に設定してください。</a:t>
            </a:r>
            <a:endParaRPr kumimoji="0" lang="en-US" altLang="ja-JP" sz="1600" b="1" i="0" u="none" strike="noStrike" cap="none" spc="0" normalizeH="0" dirty="0">
              <a:ln>
                <a:noFill/>
              </a:ln>
              <a:solidFill>
                <a:srgbClr val="000000"/>
              </a:solidFill>
              <a:effectLst/>
              <a:uFillTx/>
              <a:latin typeface="Meiryo" panose="020B0604030504040204" pitchFamily="34" charset="-128"/>
              <a:ea typeface="Meiryo" panose="020B0604030504040204" pitchFamily="34" charset="-128"/>
              <a:sym typeface="ヒラギノ角ゴ ProN W6"/>
            </a:endParaRPr>
          </a:p>
          <a:p>
            <a:pPr marL="285750" indent="-285750" algn="l" defTabSz="825500">
              <a:lnSpc>
                <a:spcPct val="130000"/>
              </a:lnSpc>
              <a:buFont typeface="Wingdings" pitchFamily="2" charset="2"/>
              <a:buChar char="l"/>
            </a:pPr>
            <a:r>
              <a:rPr kumimoji="0" lang="en-US" altLang="ja-JP" sz="1600" b="1"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ヒラギノ角ゴ ProN W6"/>
              </a:rPr>
              <a:t>webclass</a:t>
            </a:r>
            <a:r>
              <a:rPr kumimoji="0" lang="ja-JP" altLang="en-US" sz="16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に</a:t>
            </a:r>
            <a:r>
              <a:rPr kumimoji="0" lang="en-US" altLang="ja-JP" sz="1600" b="1"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ヒラギノ角ゴ ProN W6"/>
              </a:rPr>
              <a:t> </a:t>
            </a:r>
          </a:p>
          <a:p>
            <a:pPr algn="l" defTabSz="825500">
              <a:lnSpc>
                <a:spcPct val="130000"/>
              </a:lnSpc>
            </a:pPr>
            <a:r>
              <a:rPr kumimoji="0" lang="en-US" altLang="ja-JP" sz="1600" b="1"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ヒラギノ角ゴ ProN W6"/>
              </a:rPr>
              <a:t>  (1)</a:t>
            </a:r>
            <a:r>
              <a:rPr kumimoji="0" lang="ja-JP" altLang="en-US" sz="1600" b="1" i="0" u="none" strike="noStrike" cap="none" spc="0" normalizeH="0" baseline="0">
                <a:ln>
                  <a:noFill/>
                </a:ln>
                <a:solidFill>
                  <a:srgbClr val="000000"/>
                </a:solidFill>
                <a:effectLst/>
                <a:uFillTx/>
                <a:latin typeface="Courier New" panose="02070309020205020404" pitchFamily="49" charset="0"/>
                <a:cs typeface="Courier New" panose="02070309020205020404" pitchFamily="49" charset="0"/>
                <a:sym typeface="ヒラギノ角ゴ ProN W6"/>
              </a:rPr>
              <a:t>検証データの正解率、</a:t>
            </a:r>
            <a:r>
              <a:rPr kumimoji="0" lang="en-US" altLang="ja-JP" sz="1600" b="1"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ヒラギノ角ゴ ProN W6"/>
              </a:rPr>
              <a:t>(2)</a:t>
            </a:r>
            <a:r>
              <a:rPr lang="ja-JP" altLang="en-US" sz="1600" b="1">
                <a:latin typeface="Courier New" panose="02070309020205020404" pitchFamily="49" charset="0"/>
                <a:cs typeface="Courier New" panose="02070309020205020404" pitchFamily="49" charset="0"/>
              </a:rPr>
              <a:t>学習データの正解率、</a:t>
            </a:r>
            <a:r>
              <a:rPr lang="en-US" altLang="ja-JP" sz="1600" b="1" dirty="0">
                <a:latin typeface="Courier New" panose="02070309020205020404" pitchFamily="49" charset="0"/>
                <a:cs typeface="Courier New" panose="02070309020205020404" pitchFamily="49" charset="0"/>
              </a:rPr>
              <a:t>(3)AUC</a:t>
            </a:r>
            <a:r>
              <a:rPr lang="ja-JP" altLang="en-US" sz="1600" b="1">
                <a:latin typeface="Courier New" panose="02070309020205020404" pitchFamily="49" charset="0"/>
                <a:cs typeface="Courier New" panose="02070309020205020404" pitchFamily="49" charset="0"/>
              </a:rPr>
              <a:t>　を回答してください。</a:t>
            </a:r>
            <a:endParaRPr lang="en-US" altLang="ja-JP" sz="1600" b="1" dirty="0">
              <a:latin typeface="Courier New" panose="02070309020205020404" pitchFamily="49" charset="0"/>
              <a:cs typeface="Courier New" panose="02070309020205020404" pitchFamily="49" charset="0"/>
            </a:endParaRPr>
          </a:p>
          <a:p>
            <a:pPr algn="l" defTabSz="825500">
              <a:lnSpc>
                <a:spcPct val="130000"/>
              </a:lnSpc>
            </a:pPr>
            <a:r>
              <a:rPr lang="en-US" altLang="ja-JP" sz="1600" b="1" dirty="0">
                <a:latin typeface="Courier New" panose="02070309020205020404" pitchFamily="49" charset="0"/>
                <a:cs typeface="Courier New" panose="02070309020205020404" pitchFamily="49" charset="0"/>
              </a:rPr>
              <a:t> </a:t>
            </a:r>
            <a:r>
              <a:rPr lang="ja-JP" altLang="en-US" sz="1600" b="1">
                <a:latin typeface="Courier New" panose="02070309020205020404" pitchFamily="49" charset="0"/>
                <a:cs typeface="Courier New" panose="02070309020205020404" pitchFamily="49" charset="0"/>
              </a:rPr>
              <a:t>特徴量重要度を求めてください。</a:t>
            </a:r>
            <a:endParaRPr lang="en-US" altLang="ja-JP" sz="1600" b="1" dirty="0">
              <a:latin typeface="Courier New" panose="02070309020205020404" pitchFamily="49" charset="0"/>
              <a:cs typeface="Courier New" panose="02070309020205020404" pitchFamily="49" charset="0"/>
            </a:endParaRPr>
          </a:p>
          <a:p>
            <a:pPr algn="l" defTabSz="825500">
              <a:lnSpc>
                <a:spcPct val="130000"/>
              </a:lnSpc>
            </a:pPr>
            <a:r>
              <a:rPr lang="ja-JP" altLang="en-US" sz="1600" b="1">
                <a:latin typeface="Courier New" panose="02070309020205020404" pitchFamily="49" charset="0"/>
                <a:cs typeface="Courier New" panose="02070309020205020404" pitchFamily="49" charset="0"/>
              </a:rPr>
              <a:t>　</a:t>
            </a:r>
            <a:r>
              <a:rPr lang="en-US" altLang="ja-JP" sz="1600" b="1" dirty="0">
                <a:latin typeface="Courier New" panose="02070309020205020404" pitchFamily="49" charset="0"/>
                <a:cs typeface="Courier New" panose="02070309020205020404" pitchFamily="49" charset="0"/>
              </a:rPr>
              <a:t>(4)</a:t>
            </a:r>
            <a:r>
              <a:rPr lang="ja-JP" altLang="en-US" sz="1600" b="1">
                <a:latin typeface="Courier New" panose="02070309020205020404" pitchFamily="49" charset="0"/>
                <a:cs typeface="Courier New" panose="02070309020205020404" pitchFamily="49" charset="0"/>
              </a:rPr>
              <a:t>最も重要な特徴量、</a:t>
            </a:r>
            <a:r>
              <a:rPr lang="en-US" altLang="ja-JP" sz="1600" b="1" dirty="0">
                <a:latin typeface="Courier New" panose="02070309020205020404" pitchFamily="49" charset="0"/>
                <a:cs typeface="Courier New" panose="02070309020205020404" pitchFamily="49" charset="0"/>
              </a:rPr>
              <a:t>(5)</a:t>
            </a:r>
            <a:r>
              <a:rPr lang="ja-JP" altLang="en-US" sz="1600" b="1">
                <a:latin typeface="Courier New" panose="02070309020205020404" pitchFamily="49" charset="0"/>
                <a:cs typeface="Courier New" panose="02070309020205020404" pitchFamily="49" charset="0"/>
              </a:rPr>
              <a:t>その値　を回答してください。</a:t>
            </a:r>
            <a:endParaRPr lang="en-US" altLang="ja-JP" sz="1600" b="1" dirty="0">
              <a:latin typeface="Courier New" panose="02070309020205020404" pitchFamily="49" charset="0"/>
              <a:cs typeface="Courier New" panose="02070309020205020404" pitchFamily="49" charset="0"/>
            </a:endParaRPr>
          </a:p>
          <a:p>
            <a:pPr marL="285750" indent="-285750" algn="l" defTabSz="825500">
              <a:lnSpc>
                <a:spcPct val="130000"/>
              </a:lnSpc>
              <a:buFont typeface="Wingdings" pitchFamily="2" charset="2"/>
              <a:buChar char="l"/>
            </a:pPr>
            <a:endParaRPr lang="en-US" altLang="ja-JP" sz="1600" b="1" dirty="0">
              <a:latin typeface="Courier New" panose="02070309020205020404" pitchFamily="49" charset="0"/>
              <a:cs typeface="Courier New" panose="02070309020205020404" pitchFamily="49" charset="0"/>
            </a:endParaRPr>
          </a:p>
          <a:p>
            <a:pPr marL="285750" indent="-285750" algn="l" defTabSz="825500">
              <a:lnSpc>
                <a:spcPct val="130000"/>
              </a:lnSpc>
              <a:buFont typeface="Wingdings" pitchFamily="2" charset="2"/>
              <a:buChar char="l"/>
            </a:pPr>
            <a:endParaRPr lang="en" altLang="ja-JP" sz="1600" b="1" i="0" dirty="0">
              <a:solidFill>
                <a:srgbClr val="212121"/>
              </a:solidFill>
              <a:effectLst/>
              <a:latin typeface="Courier New" panose="02070309020205020404" pitchFamily="49" charset="0"/>
            </a:endParaRPr>
          </a:p>
        </p:txBody>
      </p:sp>
    </p:spTree>
    <p:extLst>
      <p:ext uri="{BB962C8B-B14F-4D97-AF65-F5344CB8AC3E}">
        <p14:creationId xmlns:p14="http://schemas.microsoft.com/office/powerpoint/2010/main" val="243559337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 name="四角形"/>
          <p:cNvSpPr/>
          <p:nvPr/>
        </p:nvSpPr>
        <p:spPr>
          <a:xfrm>
            <a:off x="3485757" y="2576652"/>
            <a:ext cx="577946" cy="312002"/>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65" name="楕円"/>
          <p:cNvSpPr/>
          <p:nvPr/>
        </p:nvSpPr>
        <p:spPr>
          <a:xfrm>
            <a:off x="4037826" y="1711482"/>
            <a:ext cx="806481" cy="295530"/>
          </a:xfrm>
          <a:prstGeom prst="ellipse">
            <a:avLst/>
          </a:prstGeom>
          <a:solidFill>
            <a:schemeClr val="accent1">
              <a:alpha val="4838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69" name="線"/>
          <p:cNvSpPr/>
          <p:nvPr/>
        </p:nvSpPr>
        <p:spPr>
          <a:xfrm>
            <a:off x="4959491" y="2899224"/>
            <a:ext cx="466148" cy="466148"/>
          </a:xfrm>
          <a:prstGeom prst="line">
            <a:avLst/>
          </a:prstGeom>
          <a:ln w="76200">
            <a:solidFill>
              <a:srgbClr val="000000"/>
            </a:solidFill>
            <a:miter lim="400000"/>
            <a:tailEnd type="triangle"/>
          </a:ln>
        </p:spPr>
        <p:txBody>
          <a:bodyPr lIns="19050" tIns="19050" rIns="19050" bIns="19050" anchor="ctr"/>
          <a:lstStyle/>
          <a:p>
            <a:endParaRPr sz="422"/>
          </a:p>
        </p:txBody>
      </p:sp>
      <p:sp>
        <p:nvSpPr>
          <p:cNvPr id="470" name="線"/>
          <p:cNvSpPr/>
          <p:nvPr/>
        </p:nvSpPr>
        <p:spPr>
          <a:xfrm>
            <a:off x="4548055" y="2079762"/>
            <a:ext cx="409110" cy="378161"/>
          </a:xfrm>
          <a:prstGeom prst="line">
            <a:avLst/>
          </a:prstGeom>
          <a:ln w="76200">
            <a:solidFill>
              <a:srgbClr val="000000"/>
            </a:solidFill>
            <a:miter lim="400000"/>
            <a:tailEnd type="triangle"/>
          </a:ln>
        </p:spPr>
        <p:txBody>
          <a:bodyPr lIns="19050" tIns="19050" rIns="19050" bIns="19050" anchor="ctr"/>
          <a:lstStyle/>
          <a:p>
            <a:endParaRPr sz="422"/>
          </a:p>
        </p:txBody>
      </p:sp>
      <p:sp>
        <p:nvSpPr>
          <p:cNvPr id="471" name="線"/>
          <p:cNvSpPr/>
          <p:nvPr/>
        </p:nvSpPr>
        <p:spPr>
          <a:xfrm flipH="1">
            <a:off x="4395698" y="2899224"/>
            <a:ext cx="466148" cy="466148"/>
          </a:xfrm>
          <a:prstGeom prst="line">
            <a:avLst/>
          </a:prstGeom>
          <a:ln w="76200">
            <a:solidFill>
              <a:srgbClr val="000000"/>
            </a:solidFill>
            <a:miter lim="400000"/>
            <a:tailEnd type="triangle"/>
          </a:ln>
        </p:spPr>
        <p:txBody>
          <a:bodyPr lIns="19050" tIns="19050" rIns="19050" bIns="19050" anchor="ctr"/>
          <a:lstStyle/>
          <a:p>
            <a:endParaRPr sz="422"/>
          </a:p>
        </p:txBody>
      </p:sp>
      <p:sp>
        <p:nvSpPr>
          <p:cNvPr id="472" name="線"/>
          <p:cNvSpPr/>
          <p:nvPr/>
        </p:nvSpPr>
        <p:spPr>
          <a:xfrm flipH="1">
            <a:off x="3909791" y="2050820"/>
            <a:ext cx="466148" cy="466148"/>
          </a:xfrm>
          <a:prstGeom prst="line">
            <a:avLst/>
          </a:prstGeom>
          <a:ln w="76200">
            <a:solidFill>
              <a:srgbClr val="000000"/>
            </a:solidFill>
            <a:miter lim="400000"/>
            <a:tailEnd type="triangle"/>
          </a:ln>
        </p:spPr>
        <p:txBody>
          <a:bodyPr lIns="19050" tIns="19050" rIns="19050" bIns="19050" anchor="ctr"/>
          <a:lstStyle/>
          <a:p>
            <a:endParaRPr sz="422"/>
          </a:p>
        </p:txBody>
      </p:sp>
      <p:sp>
        <p:nvSpPr>
          <p:cNvPr id="483" name="四角形"/>
          <p:cNvSpPr/>
          <p:nvPr/>
        </p:nvSpPr>
        <p:spPr>
          <a:xfrm>
            <a:off x="5851" y="-1976"/>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84" name="決定木(decision tree)"/>
          <p:cNvSpPr txBox="1"/>
          <p:nvPr/>
        </p:nvSpPr>
        <p:spPr>
          <a:xfrm>
            <a:off x="1244537" y="94541"/>
            <a:ext cx="6654926" cy="3500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9050" tIns="19050" rIns="19050" bIns="19050" anchor="ctr">
            <a:spAutoFit/>
          </a:bodyPr>
          <a:lstStyle>
            <a:lvl1pPr>
              <a:defRPr sz="4700">
                <a:solidFill>
                  <a:srgbClr val="FFFFFF"/>
                </a:solidFill>
              </a:defRPr>
            </a:lvl1pPr>
          </a:lstStyle>
          <a:p>
            <a:r>
              <a:rPr lang="ja-JP" altLang="en-US" sz="2025"/>
              <a:t>教師あり学習の種類</a:t>
            </a:r>
            <a:endParaRPr sz="2025"/>
          </a:p>
        </p:txBody>
      </p:sp>
      <p:sp>
        <p:nvSpPr>
          <p:cNvPr id="2" name="テキスト ボックス 1">
            <a:extLst>
              <a:ext uri="{FF2B5EF4-FFF2-40B4-BE49-F238E27FC236}">
                <a16:creationId xmlns:a16="http://schemas.microsoft.com/office/drawing/2014/main" id="{797789BA-EA31-9FFC-4A76-9FA912783006}"/>
              </a:ext>
            </a:extLst>
          </p:cNvPr>
          <p:cNvSpPr txBox="1"/>
          <p:nvPr/>
        </p:nvSpPr>
        <p:spPr>
          <a:xfrm>
            <a:off x="4031336" y="847898"/>
            <a:ext cx="958596" cy="3154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9050" tIns="19050" rIns="19050" bIns="19050" numCol="1" spcCol="38100" rtlCol="0" anchor="ctr">
            <a:spAutoFit/>
          </a:bodyPr>
          <a:lstStyle/>
          <a:p>
            <a:r>
              <a:rPr lang="en-US" altLang="ja-JP" sz="1800" dirty="0"/>
              <a:t>2.</a:t>
            </a:r>
            <a:r>
              <a:rPr lang="ja-JP" altLang="en-US" sz="1800"/>
              <a:t>決定木</a:t>
            </a:r>
            <a:endParaRPr lang="en-US" altLang="ja-JP" sz="1800" dirty="0"/>
          </a:p>
        </p:txBody>
      </p:sp>
      <p:sp>
        <p:nvSpPr>
          <p:cNvPr id="3" name="楕円">
            <a:extLst>
              <a:ext uri="{FF2B5EF4-FFF2-40B4-BE49-F238E27FC236}">
                <a16:creationId xmlns:a16="http://schemas.microsoft.com/office/drawing/2014/main" id="{5E1A7844-9F6F-C6AE-B940-A9708E6858BF}"/>
              </a:ext>
            </a:extLst>
          </p:cNvPr>
          <p:cNvSpPr/>
          <p:nvPr/>
        </p:nvSpPr>
        <p:spPr>
          <a:xfrm>
            <a:off x="4510634" y="2545540"/>
            <a:ext cx="806481" cy="295530"/>
          </a:xfrm>
          <a:prstGeom prst="ellipse">
            <a:avLst/>
          </a:prstGeom>
          <a:solidFill>
            <a:schemeClr val="accent1">
              <a:alpha val="4838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 name="四角形">
            <a:extLst>
              <a:ext uri="{FF2B5EF4-FFF2-40B4-BE49-F238E27FC236}">
                <a16:creationId xmlns:a16="http://schemas.microsoft.com/office/drawing/2014/main" id="{18F7712A-5FEF-07CF-0330-30FFD5F687BA}"/>
              </a:ext>
            </a:extLst>
          </p:cNvPr>
          <p:cNvSpPr/>
          <p:nvPr/>
        </p:nvSpPr>
        <p:spPr>
          <a:xfrm>
            <a:off x="4221661" y="3404419"/>
            <a:ext cx="577946" cy="312002"/>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5" name="四角形">
            <a:extLst>
              <a:ext uri="{FF2B5EF4-FFF2-40B4-BE49-F238E27FC236}">
                <a16:creationId xmlns:a16="http://schemas.microsoft.com/office/drawing/2014/main" id="{59BE3DB0-5D9D-B3C9-2302-6EB54B5418A6}"/>
              </a:ext>
            </a:extLst>
          </p:cNvPr>
          <p:cNvSpPr/>
          <p:nvPr/>
        </p:nvSpPr>
        <p:spPr>
          <a:xfrm>
            <a:off x="5164046" y="3407425"/>
            <a:ext cx="577946" cy="312002"/>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8" name="テキスト ボックス 7">
            <a:extLst>
              <a:ext uri="{FF2B5EF4-FFF2-40B4-BE49-F238E27FC236}">
                <a16:creationId xmlns:a16="http://schemas.microsoft.com/office/drawing/2014/main" id="{AC6F1D92-5F51-74F5-8B14-ADAB858F1EC7}"/>
              </a:ext>
            </a:extLst>
          </p:cNvPr>
          <p:cNvSpPr txBox="1"/>
          <p:nvPr/>
        </p:nvSpPr>
        <p:spPr>
          <a:xfrm>
            <a:off x="6322163" y="848552"/>
            <a:ext cx="2420534" cy="3154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9050" tIns="19050" rIns="19050" bIns="19050" numCol="1" spcCol="38100" rtlCol="0" anchor="ctr">
            <a:spAutoFit/>
          </a:bodyPr>
          <a:lstStyle/>
          <a:p>
            <a:pPr algn="r"/>
            <a:r>
              <a:rPr lang="en-US" altLang="ja-JP" sz="1800"/>
              <a:t>3. </a:t>
            </a:r>
            <a:r>
              <a:rPr lang="ja-JP" altLang="en-US" sz="1800"/>
              <a:t>ランダムフォレスト</a:t>
            </a:r>
          </a:p>
        </p:txBody>
      </p:sp>
      <p:sp>
        <p:nvSpPr>
          <p:cNvPr id="9" name="正方形/長方形 8">
            <a:extLst>
              <a:ext uri="{FF2B5EF4-FFF2-40B4-BE49-F238E27FC236}">
                <a16:creationId xmlns:a16="http://schemas.microsoft.com/office/drawing/2014/main" id="{EE6B044F-C79F-827B-26AB-B44109DE6871}"/>
              </a:ext>
            </a:extLst>
          </p:cNvPr>
          <p:cNvSpPr/>
          <p:nvPr/>
        </p:nvSpPr>
        <p:spPr>
          <a:xfrm>
            <a:off x="272868" y="1425416"/>
            <a:ext cx="2700000" cy="2664000"/>
          </a:xfrm>
          <a:prstGeom prst="rect">
            <a:avLst/>
          </a:prstGeom>
          <a:noFill/>
          <a:ln w="317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FFFFFF"/>
              </a:solidFill>
              <a:latin typeface="+mn-lt"/>
              <a:ea typeface="+mn-ea"/>
              <a:cs typeface="+mn-cs"/>
              <a:sym typeface="ヒラギノ角ゴ ProN W3"/>
            </a:endParaRPr>
          </a:p>
        </p:txBody>
      </p:sp>
      <p:sp>
        <p:nvSpPr>
          <p:cNvPr id="10" name="テキスト ボックス 9">
            <a:extLst>
              <a:ext uri="{FF2B5EF4-FFF2-40B4-BE49-F238E27FC236}">
                <a16:creationId xmlns:a16="http://schemas.microsoft.com/office/drawing/2014/main" id="{A779B94A-DEA0-6E0A-5C75-1738324E551C}"/>
              </a:ext>
            </a:extLst>
          </p:cNvPr>
          <p:cNvSpPr txBox="1"/>
          <p:nvPr/>
        </p:nvSpPr>
        <p:spPr>
          <a:xfrm>
            <a:off x="237376" y="848018"/>
            <a:ext cx="2805256" cy="3154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19050" tIns="19050" rIns="19050" bIns="19050" numCol="1" spcCol="38100" rtlCol="0" anchor="ctr">
            <a:spAutoFit/>
          </a:bodyPr>
          <a:lstStyle/>
          <a:p>
            <a:pPr algn="r"/>
            <a:r>
              <a:rPr lang="en-US" altLang="ja-JP" sz="1800"/>
              <a:t>1.</a:t>
            </a:r>
            <a:r>
              <a:rPr lang="ja-JP" altLang="en-US" sz="1800"/>
              <a:t>サポートベクターマシン</a:t>
            </a:r>
          </a:p>
        </p:txBody>
      </p:sp>
      <p:sp>
        <p:nvSpPr>
          <p:cNvPr id="11" name="四角形">
            <a:extLst>
              <a:ext uri="{FF2B5EF4-FFF2-40B4-BE49-F238E27FC236}">
                <a16:creationId xmlns:a16="http://schemas.microsoft.com/office/drawing/2014/main" id="{13CD733C-D553-03D7-FB80-414E9306B9D1}"/>
              </a:ext>
            </a:extLst>
          </p:cNvPr>
          <p:cNvSpPr/>
          <p:nvPr/>
        </p:nvSpPr>
        <p:spPr>
          <a:xfrm>
            <a:off x="6480705" y="2044514"/>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12" name="楕円">
            <a:extLst>
              <a:ext uri="{FF2B5EF4-FFF2-40B4-BE49-F238E27FC236}">
                <a16:creationId xmlns:a16="http://schemas.microsoft.com/office/drawing/2014/main" id="{12F91BF7-E843-1D1E-205D-CE3996F0084A}"/>
              </a:ext>
            </a:extLst>
          </p:cNvPr>
          <p:cNvSpPr/>
          <p:nvPr/>
        </p:nvSpPr>
        <p:spPr>
          <a:xfrm>
            <a:off x="6598310" y="1574482"/>
            <a:ext cx="338112" cy="186284"/>
          </a:xfrm>
          <a:prstGeom prst="ellipse">
            <a:avLst/>
          </a:prstGeom>
          <a:solidFill>
            <a:schemeClr val="accent1">
              <a:alpha val="4838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14" name="線">
            <a:extLst>
              <a:ext uri="{FF2B5EF4-FFF2-40B4-BE49-F238E27FC236}">
                <a16:creationId xmlns:a16="http://schemas.microsoft.com/office/drawing/2014/main" id="{5E6C825B-2D42-B7EA-0B27-12B2F0D858C6}"/>
              </a:ext>
            </a:extLst>
          </p:cNvPr>
          <p:cNvSpPr/>
          <p:nvPr/>
        </p:nvSpPr>
        <p:spPr>
          <a:xfrm>
            <a:off x="6830173" y="1773824"/>
            <a:ext cx="138771"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16" name="線">
            <a:extLst>
              <a:ext uri="{FF2B5EF4-FFF2-40B4-BE49-F238E27FC236}">
                <a16:creationId xmlns:a16="http://schemas.microsoft.com/office/drawing/2014/main" id="{F3AA8BD3-B8A5-C46A-E69B-429D0078ED66}"/>
              </a:ext>
            </a:extLst>
          </p:cNvPr>
          <p:cNvSpPr/>
          <p:nvPr/>
        </p:nvSpPr>
        <p:spPr>
          <a:xfrm flipH="1">
            <a:off x="6570494" y="1778952"/>
            <a:ext cx="153912"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22" name="楕円">
            <a:extLst>
              <a:ext uri="{FF2B5EF4-FFF2-40B4-BE49-F238E27FC236}">
                <a16:creationId xmlns:a16="http://schemas.microsoft.com/office/drawing/2014/main" id="{959C1FA6-BB02-703E-AFF6-5991624A7473}"/>
              </a:ext>
            </a:extLst>
          </p:cNvPr>
          <p:cNvSpPr/>
          <p:nvPr/>
        </p:nvSpPr>
        <p:spPr>
          <a:xfrm>
            <a:off x="6830173" y="2022714"/>
            <a:ext cx="338112" cy="186284"/>
          </a:xfrm>
          <a:prstGeom prst="ellipse">
            <a:avLst/>
          </a:prstGeom>
          <a:solidFill>
            <a:schemeClr val="accent1">
              <a:alpha val="4838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3" name="線">
            <a:extLst>
              <a:ext uri="{FF2B5EF4-FFF2-40B4-BE49-F238E27FC236}">
                <a16:creationId xmlns:a16="http://schemas.microsoft.com/office/drawing/2014/main" id="{49F1A566-D34F-7839-665B-23638D5BAA39}"/>
              </a:ext>
            </a:extLst>
          </p:cNvPr>
          <p:cNvSpPr/>
          <p:nvPr/>
        </p:nvSpPr>
        <p:spPr>
          <a:xfrm>
            <a:off x="7038199" y="2249312"/>
            <a:ext cx="138771"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24" name="線">
            <a:extLst>
              <a:ext uri="{FF2B5EF4-FFF2-40B4-BE49-F238E27FC236}">
                <a16:creationId xmlns:a16="http://schemas.microsoft.com/office/drawing/2014/main" id="{857C9940-8C14-FE8A-A2B8-25EDD9B52AA5}"/>
              </a:ext>
            </a:extLst>
          </p:cNvPr>
          <p:cNvSpPr/>
          <p:nvPr/>
        </p:nvSpPr>
        <p:spPr>
          <a:xfrm flipH="1">
            <a:off x="6778520" y="2254440"/>
            <a:ext cx="153912"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25" name="四角形">
            <a:extLst>
              <a:ext uri="{FF2B5EF4-FFF2-40B4-BE49-F238E27FC236}">
                <a16:creationId xmlns:a16="http://schemas.microsoft.com/office/drawing/2014/main" id="{90AA9CC1-D117-429D-E747-A5AFEE0D15B4}"/>
              </a:ext>
            </a:extLst>
          </p:cNvPr>
          <p:cNvSpPr/>
          <p:nvPr/>
        </p:nvSpPr>
        <p:spPr>
          <a:xfrm>
            <a:off x="6644386" y="2484577"/>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6" name="四角形">
            <a:extLst>
              <a:ext uri="{FF2B5EF4-FFF2-40B4-BE49-F238E27FC236}">
                <a16:creationId xmlns:a16="http://schemas.microsoft.com/office/drawing/2014/main" id="{FBF9DA50-EA06-5E35-8AC3-EA2593D08CC8}"/>
              </a:ext>
            </a:extLst>
          </p:cNvPr>
          <p:cNvSpPr/>
          <p:nvPr/>
        </p:nvSpPr>
        <p:spPr>
          <a:xfrm>
            <a:off x="7078534" y="2500800"/>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7" name="正方形/長方形 26">
            <a:extLst>
              <a:ext uri="{FF2B5EF4-FFF2-40B4-BE49-F238E27FC236}">
                <a16:creationId xmlns:a16="http://schemas.microsoft.com/office/drawing/2014/main" id="{5EF3DC02-A41B-C2CE-E61E-B44F18DA761F}"/>
              </a:ext>
            </a:extLst>
          </p:cNvPr>
          <p:cNvSpPr/>
          <p:nvPr/>
        </p:nvSpPr>
        <p:spPr>
          <a:xfrm>
            <a:off x="6413298" y="1530673"/>
            <a:ext cx="978123" cy="1260000"/>
          </a:xfrm>
          <a:prstGeom prst="rect">
            <a:avLst/>
          </a:prstGeom>
          <a:noFill/>
          <a:ln w="25400" cap="flat">
            <a:solidFill>
              <a:srgbClr val="FFC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FFFFFF"/>
              </a:solidFill>
              <a:latin typeface="+mn-lt"/>
              <a:ea typeface="+mn-ea"/>
              <a:cs typeface="+mn-cs"/>
              <a:sym typeface="ヒラギノ角ゴ ProN W3"/>
            </a:endParaRPr>
          </a:p>
        </p:txBody>
      </p:sp>
      <p:sp>
        <p:nvSpPr>
          <p:cNvPr id="28" name="四角形">
            <a:extLst>
              <a:ext uri="{FF2B5EF4-FFF2-40B4-BE49-F238E27FC236}">
                <a16:creationId xmlns:a16="http://schemas.microsoft.com/office/drawing/2014/main" id="{B3B51D8B-AF36-E2DF-4FD4-6C12FEC1654F}"/>
              </a:ext>
            </a:extLst>
          </p:cNvPr>
          <p:cNvSpPr/>
          <p:nvPr/>
        </p:nvSpPr>
        <p:spPr>
          <a:xfrm>
            <a:off x="7518263" y="2057670"/>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29" name="楕円">
            <a:extLst>
              <a:ext uri="{FF2B5EF4-FFF2-40B4-BE49-F238E27FC236}">
                <a16:creationId xmlns:a16="http://schemas.microsoft.com/office/drawing/2014/main" id="{551B7EF5-6464-863A-7727-7AAD1305A480}"/>
              </a:ext>
            </a:extLst>
          </p:cNvPr>
          <p:cNvSpPr/>
          <p:nvPr/>
        </p:nvSpPr>
        <p:spPr>
          <a:xfrm>
            <a:off x="7635868" y="1587638"/>
            <a:ext cx="338112" cy="186284"/>
          </a:xfrm>
          <a:prstGeom prst="ellipse">
            <a:avLst/>
          </a:prstGeom>
          <a:solidFill>
            <a:schemeClr val="accent1">
              <a:alpha val="4838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30" name="線">
            <a:extLst>
              <a:ext uri="{FF2B5EF4-FFF2-40B4-BE49-F238E27FC236}">
                <a16:creationId xmlns:a16="http://schemas.microsoft.com/office/drawing/2014/main" id="{94F2D363-745C-4E37-5A49-3AFCFA977081}"/>
              </a:ext>
            </a:extLst>
          </p:cNvPr>
          <p:cNvSpPr/>
          <p:nvPr/>
        </p:nvSpPr>
        <p:spPr>
          <a:xfrm>
            <a:off x="7867731" y="1786980"/>
            <a:ext cx="138771"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31" name="線">
            <a:extLst>
              <a:ext uri="{FF2B5EF4-FFF2-40B4-BE49-F238E27FC236}">
                <a16:creationId xmlns:a16="http://schemas.microsoft.com/office/drawing/2014/main" id="{01D2994E-9ED4-3E72-0C78-73F840FF3F1A}"/>
              </a:ext>
            </a:extLst>
          </p:cNvPr>
          <p:cNvSpPr/>
          <p:nvPr/>
        </p:nvSpPr>
        <p:spPr>
          <a:xfrm flipH="1">
            <a:off x="7608052" y="1792108"/>
            <a:ext cx="153912"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32" name="楕円">
            <a:extLst>
              <a:ext uri="{FF2B5EF4-FFF2-40B4-BE49-F238E27FC236}">
                <a16:creationId xmlns:a16="http://schemas.microsoft.com/office/drawing/2014/main" id="{DD5368D2-0EE8-ED7A-943A-2C38B9F8CAC1}"/>
              </a:ext>
            </a:extLst>
          </p:cNvPr>
          <p:cNvSpPr/>
          <p:nvPr/>
        </p:nvSpPr>
        <p:spPr>
          <a:xfrm>
            <a:off x="7867731" y="2035870"/>
            <a:ext cx="338112" cy="186284"/>
          </a:xfrm>
          <a:prstGeom prst="ellipse">
            <a:avLst/>
          </a:prstGeom>
          <a:solidFill>
            <a:schemeClr val="accent1">
              <a:alpha val="4838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33" name="線">
            <a:extLst>
              <a:ext uri="{FF2B5EF4-FFF2-40B4-BE49-F238E27FC236}">
                <a16:creationId xmlns:a16="http://schemas.microsoft.com/office/drawing/2014/main" id="{68B8C500-F19A-4084-7317-1756FD444349}"/>
              </a:ext>
            </a:extLst>
          </p:cNvPr>
          <p:cNvSpPr/>
          <p:nvPr/>
        </p:nvSpPr>
        <p:spPr>
          <a:xfrm>
            <a:off x="8075757" y="2262468"/>
            <a:ext cx="138771"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34" name="線">
            <a:extLst>
              <a:ext uri="{FF2B5EF4-FFF2-40B4-BE49-F238E27FC236}">
                <a16:creationId xmlns:a16="http://schemas.microsoft.com/office/drawing/2014/main" id="{A33F2CA8-47D0-2B0C-EE12-89C1185746A1}"/>
              </a:ext>
            </a:extLst>
          </p:cNvPr>
          <p:cNvSpPr/>
          <p:nvPr/>
        </p:nvSpPr>
        <p:spPr>
          <a:xfrm flipH="1">
            <a:off x="7816078" y="2267596"/>
            <a:ext cx="153912"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35" name="四角形">
            <a:extLst>
              <a:ext uri="{FF2B5EF4-FFF2-40B4-BE49-F238E27FC236}">
                <a16:creationId xmlns:a16="http://schemas.microsoft.com/office/drawing/2014/main" id="{838FAD65-1D9C-A977-4CB3-4DC562F2780A}"/>
              </a:ext>
            </a:extLst>
          </p:cNvPr>
          <p:cNvSpPr/>
          <p:nvPr/>
        </p:nvSpPr>
        <p:spPr>
          <a:xfrm>
            <a:off x="7681944" y="2497734"/>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36" name="四角形">
            <a:extLst>
              <a:ext uri="{FF2B5EF4-FFF2-40B4-BE49-F238E27FC236}">
                <a16:creationId xmlns:a16="http://schemas.microsoft.com/office/drawing/2014/main" id="{67CD850C-3DC4-2A66-AE33-116DB70C0905}"/>
              </a:ext>
            </a:extLst>
          </p:cNvPr>
          <p:cNvSpPr/>
          <p:nvPr/>
        </p:nvSpPr>
        <p:spPr>
          <a:xfrm>
            <a:off x="8116092" y="2513956"/>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38" name="四角形">
            <a:extLst>
              <a:ext uri="{FF2B5EF4-FFF2-40B4-BE49-F238E27FC236}">
                <a16:creationId xmlns:a16="http://schemas.microsoft.com/office/drawing/2014/main" id="{8E7BDB17-61BA-470E-0660-4F11B4F82F1B}"/>
              </a:ext>
            </a:extLst>
          </p:cNvPr>
          <p:cNvSpPr/>
          <p:nvPr/>
        </p:nvSpPr>
        <p:spPr>
          <a:xfrm>
            <a:off x="6826979" y="3313905"/>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39" name="楕円">
            <a:extLst>
              <a:ext uri="{FF2B5EF4-FFF2-40B4-BE49-F238E27FC236}">
                <a16:creationId xmlns:a16="http://schemas.microsoft.com/office/drawing/2014/main" id="{8F9FB37A-3AD4-A098-27CC-E7CFAF04367A}"/>
              </a:ext>
            </a:extLst>
          </p:cNvPr>
          <p:cNvSpPr/>
          <p:nvPr/>
        </p:nvSpPr>
        <p:spPr>
          <a:xfrm>
            <a:off x="6944585" y="2843873"/>
            <a:ext cx="338112" cy="186284"/>
          </a:xfrm>
          <a:prstGeom prst="ellipse">
            <a:avLst/>
          </a:prstGeom>
          <a:solidFill>
            <a:schemeClr val="accent1">
              <a:alpha val="4838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0" name="線">
            <a:extLst>
              <a:ext uri="{FF2B5EF4-FFF2-40B4-BE49-F238E27FC236}">
                <a16:creationId xmlns:a16="http://schemas.microsoft.com/office/drawing/2014/main" id="{93651932-BAB9-83F2-96FD-15D51F910861}"/>
              </a:ext>
            </a:extLst>
          </p:cNvPr>
          <p:cNvSpPr/>
          <p:nvPr/>
        </p:nvSpPr>
        <p:spPr>
          <a:xfrm>
            <a:off x="7176448" y="3043215"/>
            <a:ext cx="138771"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41" name="線">
            <a:extLst>
              <a:ext uri="{FF2B5EF4-FFF2-40B4-BE49-F238E27FC236}">
                <a16:creationId xmlns:a16="http://schemas.microsoft.com/office/drawing/2014/main" id="{42A77888-5240-CC3C-C5CE-12D629FC5D03}"/>
              </a:ext>
            </a:extLst>
          </p:cNvPr>
          <p:cNvSpPr/>
          <p:nvPr/>
        </p:nvSpPr>
        <p:spPr>
          <a:xfrm flipH="1">
            <a:off x="6916768" y="3048343"/>
            <a:ext cx="153912"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42" name="楕円">
            <a:extLst>
              <a:ext uri="{FF2B5EF4-FFF2-40B4-BE49-F238E27FC236}">
                <a16:creationId xmlns:a16="http://schemas.microsoft.com/office/drawing/2014/main" id="{CDEAB48C-65F0-84D7-83D7-87C18E2EF1BF}"/>
              </a:ext>
            </a:extLst>
          </p:cNvPr>
          <p:cNvSpPr/>
          <p:nvPr/>
        </p:nvSpPr>
        <p:spPr>
          <a:xfrm>
            <a:off x="7176447" y="3292105"/>
            <a:ext cx="338112" cy="186284"/>
          </a:xfrm>
          <a:prstGeom prst="ellipse">
            <a:avLst/>
          </a:prstGeom>
          <a:solidFill>
            <a:schemeClr val="accent1">
              <a:alpha val="4838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3" name="線">
            <a:extLst>
              <a:ext uri="{FF2B5EF4-FFF2-40B4-BE49-F238E27FC236}">
                <a16:creationId xmlns:a16="http://schemas.microsoft.com/office/drawing/2014/main" id="{DED5438C-BA9C-7865-18B9-9DC0474A314C}"/>
              </a:ext>
            </a:extLst>
          </p:cNvPr>
          <p:cNvSpPr/>
          <p:nvPr/>
        </p:nvSpPr>
        <p:spPr>
          <a:xfrm>
            <a:off x="7384474" y="3518703"/>
            <a:ext cx="138771"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44" name="線">
            <a:extLst>
              <a:ext uri="{FF2B5EF4-FFF2-40B4-BE49-F238E27FC236}">
                <a16:creationId xmlns:a16="http://schemas.microsoft.com/office/drawing/2014/main" id="{61496945-989B-C66D-0B8E-3C563B83B8B6}"/>
              </a:ext>
            </a:extLst>
          </p:cNvPr>
          <p:cNvSpPr/>
          <p:nvPr/>
        </p:nvSpPr>
        <p:spPr>
          <a:xfrm flipH="1">
            <a:off x="7124794" y="3523831"/>
            <a:ext cx="153912"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45" name="四角形">
            <a:extLst>
              <a:ext uri="{FF2B5EF4-FFF2-40B4-BE49-F238E27FC236}">
                <a16:creationId xmlns:a16="http://schemas.microsoft.com/office/drawing/2014/main" id="{F874B54E-CBFF-07BE-1AAF-10924FCA1F59}"/>
              </a:ext>
            </a:extLst>
          </p:cNvPr>
          <p:cNvSpPr/>
          <p:nvPr/>
        </p:nvSpPr>
        <p:spPr>
          <a:xfrm>
            <a:off x="6990661" y="3753969"/>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6" name="四角形">
            <a:extLst>
              <a:ext uri="{FF2B5EF4-FFF2-40B4-BE49-F238E27FC236}">
                <a16:creationId xmlns:a16="http://schemas.microsoft.com/office/drawing/2014/main" id="{D94B278D-2EA6-8B1B-2037-EDDEBCB907A7}"/>
              </a:ext>
            </a:extLst>
          </p:cNvPr>
          <p:cNvSpPr/>
          <p:nvPr/>
        </p:nvSpPr>
        <p:spPr>
          <a:xfrm>
            <a:off x="7424808" y="3770191"/>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8" name="四角形">
            <a:extLst>
              <a:ext uri="{FF2B5EF4-FFF2-40B4-BE49-F238E27FC236}">
                <a16:creationId xmlns:a16="http://schemas.microsoft.com/office/drawing/2014/main" id="{CC1FA57A-9B6E-81BF-AF86-757326685D85}"/>
              </a:ext>
            </a:extLst>
          </p:cNvPr>
          <p:cNvSpPr/>
          <p:nvPr/>
        </p:nvSpPr>
        <p:spPr>
          <a:xfrm>
            <a:off x="7906712" y="3322856"/>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49" name="楕円">
            <a:extLst>
              <a:ext uri="{FF2B5EF4-FFF2-40B4-BE49-F238E27FC236}">
                <a16:creationId xmlns:a16="http://schemas.microsoft.com/office/drawing/2014/main" id="{8A3A310E-81B5-62BB-FDBF-DBDB75245EDD}"/>
              </a:ext>
            </a:extLst>
          </p:cNvPr>
          <p:cNvSpPr/>
          <p:nvPr/>
        </p:nvSpPr>
        <p:spPr>
          <a:xfrm>
            <a:off x="8024317" y="2852824"/>
            <a:ext cx="338112" cy="186284"/>
          </a:xfrm>
          <a:prstGeom prst="ellipse">
            <a:avLst/>
          </a:prstGeom>
          <a:solidFill>
            <a:schemeClr val="accent1">
              <a:alpha val="4838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50" name="線">
            <a:extLst>
              <a:ext uri="{FF2B5EF4-FFF2-40B4-BE49-F238E27FC236}">
                <a16:creationId xmlns:a16="http://schemas.microsoft.com/office/drawing/2014/main" id="{2E6E4B47-5C53-082F-54AD-6168395E75E5}"/>
              </a:ext>
            </a:extLst>
          </p:cNvPr>
          <p:cNvSpPr/>
          <p:nvPr/>
        </p:nvSpPr>
        <p:spPr>
          <a:xfrm>
            <a:off x="8256180" y="3052166"/>
            <a:ext cx="138771"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51" name="線">
            <a:extLst>
              <a:ext uri="{FF2B5EF4-FFF2-40B4-BE49-F238E27FC236}">
                <a16:creationId xmlns:a16="http://schemas.microsoft.com/office/drawing/2014/main" id="{A4DC21FE-50D7-0D9D-EFEB-546EF585E0E8}"/>
              </a:ext>
            </a:extLst>
          </p:cNvPr>
          <p:cNvSpPr/>
          <p:nvPr/>
        </p:nvSpPr>
        <p:spPr>
          <a:xfrm flipH="1">
            <a:off x="7996501" y="3057294"/>
            <a:ext cx="153912"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52" name="楕円">
            <a:extLst>
              <a:ext uri="{FF2B5EF4-FFF2-40B4-BE49-F238E27FC236}">
                <a16:creationId xmlns:a16="http://schemas.microsoft.com/office/drawing/2014/main" id="{EE2944A8-16CF-A3B9-6708-20D765CF07E1}"/>
              </a:ext>
            </a:extLst>
          </p:cNvPr>
          <p:cNvSpPr/>
          <p:nvPr/>
        </p:nvSpPr>
        <p:spPr>
          <a:xfrm>
            <a:off x="8256180" y="3301056"/>
            <a:ext cx="338112" cy="186284"/>
          </a:xfrm>
          <a:prstGeom prst="ellipse">
            <a:avLst/>
          </a:prstGeom>
          <a:solidFill>
            <a:schemeClr val="accent1">
              <a:alpha val="4838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53" name="線">
            <a:extLst>
              <a:ext uri="{FF2B5EF4-FFF2-40B4-BE49-F238E27FC236}">
                <a16:creationId xmlns:a16="http://schemas.microsoft.com/office/drawing/2014/main" id="{C4CAAB06-4CCA-E092-9AC8-9B28692B1E74}"/>
              </a:ext>
            </a:extLst>
          </p:cNvPr>
          <p:cNvSpPr/>
          <p:nvPr/>
        </p:nvSpPr>
        <p:spPr>
          <a:xfrm>
            <a:off x="8464206" y="3527654"/>
            <a:ext cx="138771"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54" name="線">
            <a:extLst>
              <a:ext uri="{FF2B5EF4-FFF2-40B4-BE49-F238E27FC236}">
                <a16:creationId xmlns:a16="http://schemas.microsoft.com/office/drawing/2014/main" id="{64F15A83-D065-BC33-87DC-9030AA43771E}"/>
              </a:ext>
            </a:extLst>
          </p:cNvPr>
          <p:cNvSpPr/>
          <p:nvPr/>
        </p:nvSpPr>
        <p:spPr>
          <a:xfrm flipH="1">
            <a:off x="8204527" y="3532782"/>
            <a:ext cx="153912" cy="210828"/>
          </a:xfrm>
          <a:prstGeom prst="line">
            <a:avLst/>
          </a:prstGeom>
          <a:ln w="76200">
            <a:solidFill>
              <a:srgbClr val="000000"/>
            </a:solidFill>
            <a:miter lim="400000"/>
            <a:tailEnd type="triangle"/>
          </a:ln>
        </p:spPr>
        <p:txBody>
          <a:bodyPr lIns="19050" tIns="19050" rIns="19050" bIns="19050" anchor="ctr"/>
          <a:lstStyle/>
          <a:p>
            <a:endParaRPr sz="422"/>
          </a:p>
        </p:txBody>
      </p:sp>
      <p:sp>
        <p:nvSpPr>
          <p:cNvPr id="55" name="四角形">
            <a:extLst>
              <a:ext uri="{FF2B5EF4-FFF2-40B4-BE49-F238E27FC236}">
                <a16:creationId xmlns:a16="http://schemas.microsoft.com/office/drawing/2014/main" id="{8D517D3C-D54C-ABA6-5CA7-B8B59B2086A4}"/>
              </a:ext>
            </a:extLst>
          </p:cNvPr>
          <p:cNvSpPr/>
          <p:nvPr/>
        </p:nvSpPr>
        <p:spPr>
          <a:xfrm>
            <a:off x="8070393" y="3762919"/>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56" name="四角形">
            <a:extLst>
              <a:ext uri="{FF2B5EF4-FFF2-40B4-BE49-F238E27FC236}">
                <a16:creationId xmlns:a16="http://schemas.microsoft.com/office/drawing/2014/main" id="{3E9B8850-8620-0F10-B0CD-3F5DE4853E22}"/>
              </a:ext>
            </a:extLst>
          </p:cNvPr>
          <p:cNvSpPr/>
          <p:nvPr/>
        </p:nvSpPr>
        <p:spPr>
          <a:xfrm>
            <a:off x="8504541" y="3779142"/>
            <a:ext cx="196873" cy="164484"/>
          </a:xfrm>
          <a:prstGeom prst="rect">
            <a:avLst/>
          </a:prstGeom>
          <a:solidFill>
            <a:schemeClr val="accent3">
              <a:alpha val="52553"/>
            </a:schemeClr>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13" name="正方形/長方形 12">
            <a:extLst>
              <a:ext uri="{FF2B5EF4-FFF2-40B4-BE49-F238E27FC236}">
                <a16:creationId xmlns:a16="http://schemas.microsoft.com/office/drawing/2014/main" id="{E3D6CDC0-5A55-A610-757F-002915815B79}"/>
              </a:ext>
            </a:extLst>
          </p:cNvPr>
          <p:cNvSpPr/>
          <p:nvPr/>
        </p:nvSpPr>
        <p:spPr>
          <a:xfrm>
            <a:off x="3311618" y="1419690"/>
            <a:ext cx="2592000" cy="2664000"/>
          </a:xfrm>
          <a:prstGeom prst="rect">
            <a:avLst/>
          </a:prstGeom>
          <a:noFill/>
          <a:ln w="317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FFFFFF"/>
              </a:solidFill>
              <a:latin typeface="+mn-lt"/>
              <a:ea typeface="+mn-ea"/>
              <a:cs typeface="+mn-cs"/>
              <a:sym typeface="ヒラギノ角ゴ ProN W3"/>
            </a:endParaRPr>
          </a:p>
        </p:txBody>
      </p:sp>
      <p:sp>
        <p:nvSpPr>
          <p:cNvPr id="15" name="正方形/長方形 14">
            <a:extLst>
              <a:ext uri="{FF2B5EF4-FFF2-40B4-BE49-F238E27FC236}">
                <a16:creationId xmlns:a16="http://schemas.microsoft.com/office/drawing/2014/main" id="{C94912AC-8225-2093-F996-505A3F0CD9BB}"/>
              </a:ext>
            </a:extLst>
          </p:cNvPr>
          <p:cNvSpPr/>
          <p:nvPr/>
        </p:nvSpPr>
        <p:spPr>
          <a:xfrm>
            <a:off x="6151561" y="1419690"/>
            <a:ext cx="2700000" cy="2664000"/>
          </a:xfrm>
          <a:prstGeom prst="rect">
            <a:avLst/>
          </a:prstGeom>
          <a:noFill/>
          <a:ln w="317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FFFFFF"/>
              </a:solidFill>
              <a:latin typeface="+mn-lt"/>
              <a:ea typeface="+mn-ea"/>
              <a:cs typeface="+mn-cs"/>
              <a:sym typeface="ヒラギノ角ゴ ProN W3"/>
            </a:endParaRPr>
          </a:p>
        </p:txBody>
      </p:sp>
      <p:sp>
        <p:nvSpPr>
          <p:cNvPr id="17" name="正方形/長方形 16">
            <a:extLst>
              <a:ext uri="{FF2B5EF4-FFF2-40B4-BE49-F238E27FC236}">
                <a16:creationId xmlns:a16="http://schemas.microsoft.com/office/drawing/2014/main" id="{782E9D83-20CE-11F5-E081-E005C409D7A3}"/>
              </a:ext>
            </a:extLst>
          </p:cNvPr>
          <p:cNvSpPr/>
          <p:nvPr/>
        </p:nvSpPr>
        <p:spPr>
          <a:xfrm>
            <a:off x="7480928" y="1528617"/>
            <a:ext cx="978123" cy="1260000"/>
          </a:xfrm>
          <a:prstGeom prst="rect">
            <a:avLst/>
          </a:prstGeom>
          <a:noFill/>
          <a:ln w="25400" cap="flat">
            <a:solidFill>
              <a:srgbClr val="FFC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FFFFFF"/>
              </a:solidFill>
              <a:latin typeface="+mn-lt"/>
              <a:ea typeface="+mn-ea"/>
              <a:cs typeface="+mn-cs"/>
              <a:sym typeface="ヒラギノ角ゴ ProN W3"/>
            </a:endParaRPr>
          </a:p>
        </p:txBody>
      </p:sp>
      <p:sp>
        <p:nvSpPr>
          <p:cNvPr id="18" name="正方形/長方形 17">
            <a:extLst>
              <a:ext uri="{FF2B5EF4-FFF2-40B4-BE49-F238E27FC236}">
                <a16:creationId xmlns:a16="http://schemas.microsoft.com/office/drawing/2014/main" id="{F9DDFCEB-EAD7-E02E-FB08-DB621186FF5E}"/>
              </a:ext>
            </a:extLst>
          </p:cNvPr>
          <p:cNvSpPr/>
          <p:nvPr/>
        </p:nvSpPr>
        <p:spPr>
          <a:xfrm>
            <a:off x="6695629" y="2799075"/>
            <a:ext cx="978123" cy="1260000"/>
          </a:xfrm>
          <a:prstGeom prst="rect">
            <a:avLst/>
          </a:prstGeom>
          <a:noFill/>
          <a:ln w="25400" cap="flat">
            <a:solidFill>
              <a:srgbClr val="FFC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FFFFFF"/>
              </a:solidFill>
              <a:latin typeface="+mn-lt"/>
              <a:ea typeface="+mn-ea"/>
              <a:cs typeface="+mn-cs"/>
              <a:sym typeface="ヒラギノ角ゴ ProN W3"/>
            </a:endParaRPr>
          </a:p>
        </p:txBody>
      </p:sp>
      <p:sp>
        <p:nvSpPr>
          <p:cNvPr id="19" name="正方形/長方形 18">
            <a:extLst>
              <a:ext uri="{FF2B5EF4-FFF2-40B4-BE49-F238E27FC236}">
                <a16:creationId xmlns:a16="http://schemas.microsoft.com/office/drawing/2014/main" id="{5909AD97-D411-DD09-0269-649C553039BF}"/>
              </a:ext>
            </a:extLst>
          </p:cNvPr>
          <p:cNvSpPr/>
          <p:nvPr/>
        </p:nvSpPr>
        <p:spPr>
          <a:xfrm>
            <a:off x="7818228" y="2823690"/>
            <a:ext cx="978123" cy="1260000"/>
          </a:xfrm>
          <a:prstGeom prst="rect">
            <a:avLst/>
          </a:prstGeom>
          <a:noFill/>
          <a:ln w="25400" cap="flat">
            <a:solidFill>
              <a:srgbClr val="FFC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endParaRPr lang="ja-JP" altLang="en-US" sz="1200">
              <a:solidFill>
                <a:srgbClr val="FFFFFF"/>
              </a:solidFill>
              <a:latin typeface="+mn-lt"/>
              <a:ea typeface="+mn-ea"/>
              <a:cs typeface="+mn-cs"/>
              <a:sym typeface="ヒラギノ角ゴ ProN W3"/>
            </a:endParaRPr>
          </a:p>
        </p:txBody>
      </p:sp>
      <p:pic>
        <p:nvPicPr>
          <p:cNvPr id="6" name="object 3">
            <a:extLst>
              <a:ext uri="{FF2B5EF4-FFF2-40B4-BE49-F238E27FC236}">
                <a16:creationId xmlns:a16="http://schemas.microsoft.com/office/drawing/2014/main" id="{A8F448C3-5C79-585C-9BA0-EDF049C8B641}"/>
              </a:ext>
            </a:extLst>
          </p:cNvPr>
          <p:cNvPicPr>
            <a:picLocks noChangeAspect="1"/>
          </p:cNvPicPr>
          <p:nvPr/>
        </p:nvPicPr>
        <p:blipFill rotWithShape="1">
          <a:blip r:embed="rId3" cstate="print"/>
          <a:srcRect l="56635" t="22581" r="24653" b="34605"/>
          <a:stretch/>
        </p:blipFill>
        <p:spPr>
          <a:xfrm>
            <a:off x="505095" y="1436653"/>
            <a:ext cx="2426846" cy="2592000"/>
          </a:xfrm>
          <a:prstGeom prst="rect">
            <a:avLst/>
          </a:prstGeom>
        </p:spPr>
      </p:pic>
      <p:sp>
        <p:nvSpPr>
          <p:cNvPr id="7" name="スライド番号プレースホルダー 6">
            <a:extLst>
              <a:ext uri="{FF2B5EF4-FFF2-40B4-BE49-F238E27FC236}">
                <a16:creationId xmlns:a16="http://schemas.microsoft.com/office/drawing/2014/main" id="{48E1A2EC-B4F0-AA24-59CF-4FF182F86854}"/>
              </a:ext>
            </a:extLst>
          </p:cNvPr>
          <p:cNvSpPr>
            <a:spLocks noGrp="1"/>
          </p:cNvSpPr>
          <p:nvPr>
            <p:ph type="sldNum" sz="quarter" idx="2"/>
          </p:nvPr>
        </p:nvSpPr>
        <p:spPr/>
        <p:txBody>
          <a:bodyPr/>
          <a:lstStyle/>
          <a:p>
            <a:fld id="{86CB4B4D-7CA3-9044-876B-883B54F8677D}" type="slidenum">
              <a:rPr lang="en-US" altLang="ja-JP" smtClean="0"/>
              <a:t>4</a:t>
            </a:fld>
            <a:endParaRPr lang="ja-JP" altLang="en-US"/>
          </a:p>
        </p:txBody>
      </p:sp>
      <p:sp>
        <p:nvSpPr>
          <p:cNvPr id="20" name="テキスト ボックス 19">
            <a:extLst>
              <a:ext uri="{FF2B5EF4-FFF2-40B4-BE49-F238E27FC236}">
                <a16:creationId xmlns:a16="http://schemas.microsoft.com/office/drawing/2014/main" id="{95F5C8B5-DF4F-4297-DADC-45BB94151A1E}"/>
              </a:ext>
            </a:extLst>
          </p:cNvPr>
          <p:cNvSpPr txBox="1"/>
          <p:nvPr/>
        </p:nvSpPr>
        <p:spPr>
          <a:xfrm>
            <a:off x="1008387" y="4295482"/>
            <a:ext cx="1420261"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ja-JP" altLang="en-US"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演習</a:t>
            </a:r>
            <a:r>
              <a:rPr kumimoji="0" lang="en-US" altLang="ja-JP"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12</a:t>
            </a:r>
            <a:endParaRPr kumimoji="0" lang="ja-JP" altLang="en-US"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endParaRPr>
          </a:p>
        </p:txBody>
      </p:sp>
      <p:sp>
        <p:nvSpPr>
          <p:cNvPr id="21" name="テキスト ボックス 20">
            <a:extLst>
              <a:ext uri="{FF2B5EF4-FFF2-40B4-BE49-F238E27FC236}">
                <a16:creationId xmlns:a16="http://schemas.microsoft.com/office/drawing/2014/main" id="{2032BC76-1F9C-96DD-1E44-233664107DAB}"/>
              </a:ext>
            </a:extLst>
          </p:cNvPr>
          <p:cNvSpPr txBox="1"/>
          <p:nvPr/>
        </p:nvSpPr>
        <p:spPr>
          <a:xfrm>
            <a:off x="3973302" y="4302793"/>
            <a:ext cx="1420261"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ja-JP" altLang="en-US"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演習</a:t>
            </a:r>
            <a:r>
              <a:rPr kumimoji="0" lang="en-US" altLang="ja-JP"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13</a:t>
            </a:r>
            <a:endParaRPr kumimoji="0" lang="ja-JP" altLang="en-US"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endParaRPr>
          </a:p>
        </p:txBody>
      </p:sp>
      <p:sp>
        <p:nvSpPr>
          <p:cNvPr id="37" name="テキスト ボックス 36">
            <a:extLst>
              <a:ext uri="{FF2B5EF4-FFF2-40B4-BE49-F238E27FC236}">
                <a16:creationId xmlns:a16="http://schemas.microsoft.com/office/drawing/2014/main" id="{20660334-DE5D-6615-04CA-A239974FAACF}"/>
              </a:ext>
            </a:extLst>
          </p:cNvPr>
          <p:cNvSpPr txBox="1"/>
          <p:nvPr/>
        </p:nvSpPr>
        <p:spPr>
          <a:xfrm>
            <a:off x="6855476" y="4291776"/>
            <a:ext cx="1420261"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ja-JP" altLang="en-US"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演習</a:t>
            </a:r>
            <a:r>
              <a:rPr kumimoji="0" lang="en-US" altLang="ja-JP"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14</a:t>
            </a:r>
            <a:endParaRPr kumimoji="0" lang="ja-JP" altLang="en-US"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endParaRP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四角形">
            <a:extLst>
              <a:ext uri="{FF2B5EF4-FFF2-40B4-BE49-F238E27FC236}">
                <a16:creationId xmlns:a16="http://schemas.microsoft.com/office/drawing/2014/main" id="{1AF576E8-60C0-BC95-C4E9-BB1B3D54FC97}"/>
              </a:ext>
            </a:extLst>
          </p:cNvPr>
          <p:cNvSpPr/>
          <p:nvPr/>
        </p:nvSpPr>
        <p:spPr>
          <a:xfrm>
            <a:off x="260350" y="264724"/>
            <a:ext cx="865505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r>
              <a:rPr lang="ja-JP" altLang="en-US" sz="2800" b="1"/>
              <a:t>演習</a:t>
            </a:r>
            <a:r>
              <a:rPr lang="en-US" altLang="ja-JP" sz="2800" b="1" dirty="0"/>
              <a:t>14</a:t>
            </a:r>
            <a:r>
              <a:rPr lang="ja-JP" altLang="en-US" sz="2800" b="1"/>
              <a:t>：課題</a:t>
            </a:r>
          </a:p>
        </p:txBody>
      </p:sp>
      <p:sp>
        <p:nvSpPr>
          <p:cNvPr id="3" name="スライド番号プレースホルダー 2">
            <a:extLst>
              <a:ext uri="{FF2B5EF4-FFF2-40B4-BE49-F238E27FC236}">
                <a16:creationId xmlns:a16="http://schemas.microsoft.com/office/drawing/2014/main" id="{F88CBDB7-FE4C-0DB9-4CD1-68CF823EB7B0}"/>
              </a:ext>
            </a:extLst>
          </p:cNvPr>
          <p:cNvSpPr>
            <a:spLocks noGrp="1"/>
          </p:cNvSpPr>
          <p:nvPr>
            <p:ph type="sldNum" sz="quarter" idx="2"/>
          </p:nvPr>
        </p:nvSpPr>
        <p:spPr/>
        <p:txBody>
          <a:bodyPr/>
          <a:lstStyle/>
          <a:p>
            <a:fld id="{86CB4B4D-7CA3-9044-876B-883B54F8677D}" type="slidenum">
              <a:rPr lang="en-US" altLang="ja-JP" smtClean="0"/>
              <a:t>40</a:t>
            </a:fld>
            <a:endParaRPr lang="ja-JP" altLang="en-US"/>
          </a:p>
        </p:txBody>
      </p:sp>
      <p:sp>
        <p:nvSpPr>
          <p:cNvPr id="5" name="テキスト ボックス 4">
            <a:extLst>
              <a:ext uri="{FF2B5EF4-FFF2-40B4-BE49-F238E27FC236}">
                <a16:creationId xmlns:a16="http://schemas.microsoft.com/office/drawing/2014/main" id="{23947AC0-04F2-D57E-A166-C2613F3618B1}"/>
              </a:ext>
            </a:extLst>
          </p:cNvPr>
          <p:cNvSpPr txBox="1"/>
          <p:nvPr/>
        </p:nvSpPr>
        <p:spPr>
          <a:xfrm>
            <a:off x="364096" y="795743"/>
            <a:ext cx="8411046"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indent="0" algn="l" defTabSz="825500" rtl="0" fontAlgn="auto" latinLnBrk="0" hangingPunct="0">
              <a:lnSpc>
                <a:spcPct val="100000"/>
              </a:lnSpc>
              <a:spcBef>
                <a:spcPts val="0"/>
              </a:spcBef>
              <a:spcAft>
                <a:spcPts val="0"/>
              </a:spcAft>
              <a:buClrTx/>
              <a:buSzTx/>
              <a:buFontTx/>
              <a:buNone/>
              <a:tabLst/>
            </a:pPr>
            <a:r>
              <a:rPr lang="en-US" altLang="ja-JP" sz="1800" dirty="0" err="1"/>
              <a:t>Webclass</a:t>
            </a:r>
            <a:r>
              <a:rPr lang="ja-JP" altLang="en-US" sz="1800"/>
              <a:t>で課題を提出してください。締め切りは</a:t>
            </a:r>
            <a:r>
              <a:rPr lang="en-US" altLang="ja-JP" sz="1800" dirty="0">
                <a:solidFill>
                  <a:srgbClr val="FF0000"/>
                </a:solidFill>
              </a:rPr>
              <a:t>2024/02/08 23:59</a:t>
            </a:r>
            <a:r>
              <a:rPr lang="ja-JP" altLang="en-US" sz="1800"/>
              <a:t>まで</a:t>
            </a:r>
            <a:endParaRPr lang="en-US" altLang="ja-JP" sz="1800" dirty="0"/>
          </a:p>
        </p:txBody>
      </p:sp>
      <p:sp>
        <p:nvSpPr>
          <p:cNvPr id="7" name="テキスト ボックス 6">
            <a:extLst>
              <a:ext uri="{FF2B5EF4-FFF2-40B4-BE49-F238E27FC236}">
                <a16:creationId xmlns:a16="http://schemas.microsoft.com/office/drawing/2014/main" id="{6386733B-E68F-DB78-B168-9A9B7949DC49}"/>
              </a:ext>
            </a:extLst>
          </p:cNvPr>
          <p:cNvSpPr txBox="1"/>
          <p:nvPr/>
        </p:nvSpPr>
        <p:spPr>
          <a:xfrm>
            <a:off x="446035" y="1171920"/>
            <a:ext cx="8247167" cy="7427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285750" marR="0" indent="-285750" algn="l" defTabSz="825500" rtl="0" fontAlgn="auto" latinLnBrk="0" hangingPunct="0">
              <a:lnSpc>
                <a:spcPct val="130000"/>
              </a:lnSpc>
              <a:spcBef>
                <a:spcPts val="0"/>
              </a:spcBef>
              <a:spcAft>
                <a:spcPts val="0"/>
              </a:spcAft>
              <a:buClrTx/>
              <a:buSzTx/>
              <a:buFont typeface="Wingdings" pitchFamily="2" charset="2"/>
              <a:buChar char="l"/>
              <a:tabLst/>
            </a:pPr>
            <a:r>
              <a:rPr lang="ja-JP" altLang="en-US" sz="1600" b="1">
                <a:latin typeface="Meiryo" panose="020B0604030504040204" pitchFamily="34" charset="-128"/>
                <a:ea typeface="Meiryo" panose="020B0604030504040204" pitchFamily="34" charset="-128"/>
              </a:rPr>
              <a:t>ランダムフォレストについて理解を問う選択問題が二問あります。正しい選択肢を一つ</a:t>
            </a:r>
            <a:r>
              <a:rPr lang="en-US" altLang="ja-JP" sz="1600" b="1" dirty="0" err="1">
                <a:latin typeface="Meiryo" panose="020B0604030504040204" pitchFamily="34" charset="-128"/>
                <a:ea typeface="Meiryo" panose="020B0604030504040204" pitchFamily="34" charset="-128"/>
              </a:rPr>
              <a:t>webclass</a:t>
            </a:r>
            <a:r>
              <a:rPr lang="ja-JP" altLang="en-US" sz="1600" b="1">
                <a:latin typeface="Meiryo" panose="020B0604030504040204" pitchFamily="34" charset="-128"/>
                <a:ea typeface="Meiryo" panose="020B0604030504040204" pitchFamily="34" charset="-128"/>
              </a:rPr>
              <a:t>で選択してください。</a:t>
            </a:r>
            <a:endParaRPr kumimoji="0" lang="en-US" altLang="ja-JP" sz="1600" b="1" i="0" u="none" strike="noStrike" cap="none" spc="0" normalizeH="0" dirty="0">
              <a:ln>
                <a:noFill/>
              </a:ln>
              <a:solidFill>
                <a:srgbClr val="000000"/>
              </a:solidFill>
              <a:effectLst/>
              <a:uFillTx/>
              <a:latin typeface="Meiryo" panose="020B0604030504040204" pitchFamily="34" charset="-128"/>
              <a:ea typeface="Meiryo" panose="020B0604030504040204" pitchFamily="34" charset="-128"/>
              <a:sym typeface="ヒラギノ角ゴ ProN W6"/>
            </a:endParaRPr>
          </a:p>
        </p:txBody>
      </p:sp>
      <p:sp>
        <p:nvSpPr>
          <p:cNvPr id="8" name="テキスト ボックス 7">
            <a:extLst>
              <a:ext uri="{FF2B5EF4-FFF2-40B4-BE49-F238E27FC236}">
                <a16:creationId xmlns:a16="http://schemas.microsoft.com/office/drawing/2014/main" id="{7B5C8209-FF0D-7E98-14A2-524409163A47}"/>
              </a:ext>
            </a:extLst>
          </p:cNvPr>
          <p:cNvSpPr txBox="1"/>
          <p:nvPr/>
        </p:nvSpPr>
        <p:spPr>
          <a:xfrm>
            <a:off x="446035" y="2014336"/>
            <a:ext cx="7006726"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en-US" altLang="ja-JP" sz="1600" b="1" i="0" u="sng" strike="noStrike" cap="none" spc="0" normalizeH="0" baseline="0" dirty="0">
                <a:ln>
                  <a:noFill/>
                </a:ln>
                <a:solidFill>
                  <a:schemeClr val="tx1"/>
                </a:solidFill>
                <a:effectLst/>
                <a:uFillTx/>
                <a:latin typeface="Courier New" panose="02070309020205020404" pitchFamily="49" charset="0"/>
                <a:cs typeface="Courier New" panose="02070309020205020404" pitchFamily="49" charset="0"/>
                <a:sym typeface="ヒラギノ角ゴ ProN W6"/>
              </a:rPr>
              <a:t>(6) </a:t>
            </a:r>
            <a:r>
              <a:rPr kumimoji="0" lang="ja-JP" altLang="en-US" sz="1600" b="1" i="0" u="sng"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問題</a:t>
            </a:r>
            <a:r>
              <a:rPr kumimoji="0" lang="en-US" altLang="ja-JP" sz="1600" b="1" i="0" u="sng" strike="noStrike" cap="none" spc="0" normalizeH="0" baseline="0" dirty="0">
                <a:ln>
                  <a:noFill/>
                </a:ln>
                <a:solidFill>
                  <a:schemeClr val="tx1"/>
                </a:solidFill>
                <a:effectLst/>
                <a:uFillTx/>
                <a:latin typeface="Courier New" panose="02070309020205020404" pitchFamily="49" charset="0"/>
                <a:cs typeface="Courier New" panose="02070309020205020404" pitchFamily="49" charset="0"/>
                <a:sym typeface="ヒラギノ角ゴ ProN W6"/>
              </a:rPr>
              <a:t>1</a:t>
            </a:r>
            <a:r>
              <a:rPr kumimoji="0" lang="ja-JP" altLang="en-US" sz="1600" b="1" i="0" u="sng" strike="noStrike" cap="none" spc="0" normalizeH="0" baseline="0">
                <a:ln>
                  <a:noFill/>
                </a:ln>
                <a:solidFill>
                  <a:schemeClr val="tx1"/>
                </a:solidFill>
                <a:effectLst/>
                <a:uFillTx/>
                <a:latin typeface="Courier New" panose="02070309020205020404" pitchFamily="49" charset="0"/>
                <a:cs typeface="Courier New" panose="02070309020205020404" pitchFamily="49" charset="0"/>
                <a:sym typeface="ヒラギノ角ゴ ProN W6"/>
              </a:rPr>
              <a:t>：ランダムフォレストの主な利点は何ですか？</a:t>
            </a:r>
            <a:endParaRPr lang="en-US" altLang="ja-JP" sz="1600" b="1" u="sng" dirty="0">
              <a:solidFill>
                <a:schemeClr val="tx1"/>
              </a:solidFill>
              <a:latin typeface="Courier New" panose="02070309020205020404" pitchFamily="49" charset="0"/>
              <a:cs typeface="Courier New" panose="02070309020205020404" pitchFamily="49" charset="0"/>
            </a:endParaRPr>
          </a:p>
          <a:p>
            <a:pPr marL="269875" indent="-88900" algn="l">
              <a:buFont typeface="+mj-lt"/>
              <a:buAutoNum type="arabicPeriod"/>
            </a:pPr>
            <a:r>
              <a:rPr lang="ja-JP" altLang="en-US" sz="1600" b="0" i="0">
                <a:solidFill>
                  <a:srgbClr val="374151"/>
                </a:solidFill>
                <a:effectLst/>
                <a:latin typeface="Söhne"/>
              </a:rPr>
              <a:t>計算コストが非常に低い。</a:t>
            </a:r>
          </a:p>
          <a:p>
            <a:pPr marL="269875" indent="-88900" algn="l">
              <a:buFont typeface="+mj-lt"/>
              <a:buAutoNum type="arabicPeriod"/>
            </a:pPr>
            <a:r>
              <a:rPr lang="ja-JP" altLang="en-US" sz="1600" b="0" i="0">
                <a:solidFill>
                  <a:srgbClr val="374151"/>
                </a:solidFill>
                <a:effectLst/>
                <a:latin typeface="Söhne"/>
              </a:rPr>
              <a:t>個々の決定木の性能が低くても、集合としては高い精度を達成できる。</a:t>
            </a:r>
          </a:p>
          <a:p>
            <a:pPr marL="269875" indent="-88900" algn="l">
              <a:buFont typeface="+mj-lt"/>
              <a:buAutoNum type="arabicPeriod"/>
            </a:pPr>
            <a:r>
              <a:rPr lang="ja-JP" altLang="en-US" sz="1600" b="0" i="0">
                <a:solidFill>
                  <a:srgbClr val="374151"/>
                </a:solidFill>
                <a:effectLst/>
                <a:latin typeface="Söhne"/>
              </a:rPr>
              <a:t>トレーニングデータの少ない状況でも、常に高い精度を保証する。</a:t>
            </a:r>
            <a:endParaRPr lang="en-US" altLang="ja-JP" sz="1600" b="0" i="0" dirty="0">
              <a:solidFill>
                <a:srgbClr val="374151"/>
              </a:solidFill>
              <a:effectLst/>
              <a:latin typeface="Söhne"/>
            </a:endParaRPr>
          </a:p>
          <a:p>
            <a:pPr marL="269875" indent="-88900" algn="l">
              <a:buFont typeface="+mj-lt"/>
              <a:buAutoNum type="arabicPeriod"/>
            </a:pPr>
            <a:r>
              <a:rPr lang="ja-JP" altLang="en-US" sz="1600" b="0" i="0">
                <a:solidFill>
                  <a:srgbClr val="374151"/>
                </a:solidFill>
                <a:effectLst/>
                <a:latin typeface="Söhne"/>
              </a:rPr>
              <a:t>ハイパーパラメータのチューニングが不要である。</a:t>
            </a:r>
          </a:p>
        </p:txBody>
      </p:sp>
      <p:sp>
        <p:nvSpPr>
          <p:cNvPr id="9" name="テキスト ボックス 8">
            <a:extLst>
              <a:ext uri="{FF2B5EF4-FFF2-40B4-BE49-F238E27FC236}">
                <a16:creationId xmlns:a16="http://schemas.microsoft.com/office/drawing/2014/main" id="{CD1CC782-0D9A-DEFD-23D7-1F73759B9093}"/>
              </a:ext>
            </a:extLst>
          </p:cNvPr>
          <p:cNvSpPr txBox="1"/>
          <p:nvPr/>
        </p:nvSpPr>
        <p:spPr>
          <a:xfrm>
            <a:off x="446035" y="3530944"/>
            <a:ext cx="8353249"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l"/>
            <a:r>
              <a:rPr kumimoji="0" lang="en-US" altLang="ja-JP" sz="1600" b="1" i="0" u="sng" strike="noStrike" cap="none" spc="0" normalizeH="0" baseline="0" dirty="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(7) </a:t>
            </a:r>
            <a:r>
              <a:rPr kumimoji="0" lang="ja-JP" altLang="en-US" sz="1600" b="1" i="0" u="sng"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問題</a:t>
            </a:r>
            <a:r>
              <a:rPr lang="en-US" altLang="ja-JP" sz="1600" b="1" u="sng" dirty="0">
                <a:latin typeface="Courier New" panose="02070309020205020404" pitchFamily="49" charset="0"/>
                <a:ea typeface="Meiryo" panose="020B0604030504040204" pitchFamily="34" charset="-128"/>
                <a:cs typeface="Courier New" panose="02070309020205020404" pitchFamily="49" charset="0"/>
              </a:rPr>
              <a:t>2</a:t>
            </a:r>
            <a:r>
              <a:rPr kumimoji="0" lang="ja-JP" altLang="en-US" sz="1600" b="1" i="0" u="sng" strike="noStrike" cap="none" spc="0" normalizeH="0" baseline="0">
                <a:ln>
                  <a:noFill/>
                </a:ln>
                <a:solidFill>
                  <a:srgbClr val="000000"/>
                </a:solidFill>
                <a:effectLst/>
                <a:uFillTx/>
                <a:latin typeface="Courier New" panose="02070309020205020404" pitchFamily="49" charset="0"/>
                <a:ea typeface="Meiryo" panose="020B0604030504040204" pitchFamily="34" charset="-128"/>
                <a:cs typeface="Courier New" panose="02070309020205020404" pitchFamily="49" charset="0"/>
                <a:sym typeface="ヒラギノ角ゴ ProN W6"/>
              </a:rPr>
              <a:t>：</a:t>
            </a:r>
            <a:r>
              <a:rPr lang="ja-JP" altLang="en-US" sz="1600" b="1" u="sng">
                <a:effectLst/>
                <a:latin typeface="Courier New" panose="02070309020205020404" pitchFamily="49" charset="0"/>
                <a:ea typeface="Meiryo" panose="020B0604030504040204" pitchFamily="34" charset="-128"/>
                <a:cs typeface="Courier New" panose="02070309020205020404" pitchFamily="49" charset="0"/>
              </a:rPr>
              <a:t>ランダムフォレスト</a:t>
            </a:r>
            <a:r>
              <a:rPr lang="en-US" altLang="ja-JP" sz="1600" b="1" u="sng" dirty="0">
                <a:latin typeface="Courier New" panose="02070309020205020404" pitchFamily="49" charset="0"/>
                <a:ea typeface="Meiryo" panose="020B0604030504040204" pitchFamily="34" charset="-128"/>
                <a:cs typeface="Courier New" panose="02070309020205020404" pitchFamily="49" charset="0"/>
              </a:rPr>
              <a:t>(</a:t>
            </a:r>
            <a:r>
              <a:rPr lang="ja-JP" altLang="en-US" sz="1600" b="1" u="sng">
                <a:latin typeface="Courier New" panose="02070309020205020404" pitchFamily="49" charset="0"/>
                <a:ea typeface="Meiryo" panose="020B0604030504040204" pitchFamily="34" charset="-128"/>
                <a:cs typeface="Courier New" panose="02070309020205020404" pitchFamily="49" charset="0"/>
              </a:rPr>
              <a:t>分類</a:t>
            </a:r>
            <a:r>
              <a:rPr lang="en-US" altLang="ja-JP" sz="1600" b="1" u="sng" dirty="0">
                <a:latin typeface="Courier New" panose="02070309020205020404" pitchFamily="49" charset="0"/>
                <a:ea typeface="Meiryo" panose="020B0604030504040204" pitchFamily="34" charset="-128"/>
                <a:cs typeface="Courier New" panose="02070309020205020404" pitchFamily="49" charset="0"/>
              </a:rPr>
              <a:t>)</a:t>
            </a:r>
            <a:r>
              <a:rPr lang="ja-JP" altLang="en-US" sz="1600" b="1" u="sng">
                <a:effectLst/>
                <a:latin typeface="Courier New" panose="02070309020205020404" pitchFamily="49" charset="0"/>
                <a:ea typeface="Meiryo" panose="020B0604030504040204" pitchFamily="34" charset="-128"/>
                <a:cs typeface="Courier New" panose="02070309020205020404" pitchFamily="49" charset="0"/>
              </a:rPr>
              <a:t>はどのように最終的な結果を予測を行いますか？</a:t>
            </a:r>
            <a:endParaRPr lang="ja-JP" altLang="en-US" sz="1600" b="1">
              <a:effectLst/>
              <a:latin typeface="Courier New" panose="02070309020205020404" pitchFamily="49" charset="0"/>
              <a:ea typeface="Meiryo" panose="020B0604030504040204" pitchFamily="34" charset="-128"/>
              <a:cs typeface="Courier New" panose="02070309020205020404" pitchFamily="49" charset="0"/>
            </a:endParaRPr>
          </a:p>
          <a:p>
            <a:pPr marL="93663" algn="l">
              <a:buFont typeface="+mj-lt"/>
              <a:buAutoNum type="arabicPeriod"/>
            </a:pPr>
            <a:r>
              <a:rPr lang="ja-JP" altLang="en-US" sz="1600" b="0" i="0">
                <a:solidFill>
                  <a:srgbClr val="374151"/>
                </a:solidFill>
                <a:effectLst/>
                <a:latin typeface="Söhne"/>
              </a:rPr>
              <a:t>すべての決定木の予測を平均化する。</a:t>
            </a:r>
          </a:p>
          <a:p>
            <a:pPr marL="93663" algn="l">
              <a:buFont typeface="+mj-lt"/>
              <a:buAutoNum type="arabicPeriod"/>
            </a:pPr>
            <a:r>
              <a:rPr lang="ja-JP" altLang="en-US" sz="1600" b="0" i="0">
                <a:solidFill>
                  <a:srgbClr val="374151"/>
                </a:solidFill>
                <a:effectLst/>
                <a:latin typeface="Söhne"/>
              </a:rPr>
              <a:t>最も精度の高い決定木の予測を使用する。</a:t>
            </a:r>
          </a:p>
          <a:p>
            <a:pPr marL="93663" algn="l">
              <a:buFont typeface="+mj-lt"/>
              <a:buAutoNum type="arabicPeriod"/>
            </a:pPr>
            <a:r>
              <a:rPr lang="ja-JP" altLang="en-US" sz="1600" b="0" i="0">
                <a:solidFill>
                  <a:srgbClr val="374151"/>
                </a:solidFill>
                <a:effectLst/>
                <a:latin typeface="Söhne"/>
              </a:rPr>
              <a:t>すべての決定木の予測の中で最も多数を占めるクラスを最終的な予測とする。</a:t>
            </a:r>
          </a:p>
          <a:p>
            <a:pPr marL="93663" algn="l">
              <a:buFont typeface="+mj-lt"/>
              <a:buAutoNum type="arabicPeriod"/>
            </a:pPr>
            <a:r>
              <a:rPr lang="ja-JP" altLang="en-US" sz="1600" b="0" i="0">
                <a:solidFill>
                  <a:srgbClr val="374151"/>
                </a:solidFill>
                <a:effectLst/>
                <a:latin typeface="Söhne"/>
              </a:rPr>
              <a:t>それぞれの決定木が重み付けされ、重みが最も高い決定木の予測を使用する。</a:t>
            </a:r>
          </a:p>
        </p:txBody>
      </p:sp>
    </p:spTree>
    <p:extLst>
      <p:ext uri="{BB962C8B-B14F-4D97-AF65-F5344CB8AC3E}">
        <p14:creationId xmlns:p14="http://schemas.microsoft.com/office/powerpoint/2010/main" val="2300022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a:grpSpLocks noChangeAspect="1"/>
          </p:cNvGrpSpPr>
          <p:nvPr/>
        </p:nvGrpSpPr>
        <p:grpSpPr>
          <a:xfrm>
            <a:off x="254925" y="83961"/>
            <a:ext cx="8634150" cy="4849458"/>
            <a:chOff x="146050" y="857250"/>
            <a:chExt cx="10401300" cy="5842000"/>
          </a:xfrm>
        </p:grpSpPr>
        <p:pic>
          <p:nvPicPr>
            <p:cNvPr id="3" name="object 3"/>
            <p:cNvPicPr>
              <a:picLocks noChangeAspect="1"/>
            </p:cNvPicPr>
            <p:nvPr/>
          </p:nvPicPr>
          <p:blipFill>
            <a:blip r:embed="rId3" cstate="print"/>
            <a:stretch>
              <a:fillRect/>
            </a:stretch>
          </p:blipFill>
          <p:spPr>
            <a:xfrm>
              <a:off x="303046" y="1024373"/>
              <a:ext cx="10087308" cy="5507754"/>
            </a:xfrm>
            <a:prstGeom prst="rect">
              <a:avLst/>
            </a:prstGeom>
          </p:spPr>
        </p:pic>
        <p:sp>
          <p:nvSpPr>
            <p:cNvPr id="4" name="object 4"/>
            <p:cNvSpPr/>
            <p:nvPr/>
          </p:nvSpPr>
          <p:spPr>
            <a:xfrm>
              <a:off x="146050" y="857250"/>
              <a:ext cx="10401300" cy="5842000"/>
            </a:xfrm>
            <a:custGeom>
              <a:avLst/>
              <a:gdLst/>
              <a:ahLst/>
              <a:cxnLst/>
              <a:rect l="l" t="t" r="r" b="b"/>
              <a:pathLst>
                <a:path w="10401300" h="5842000">
                  <a:moveTo>
                    <a:pt x="0" y="0"/>
                  </a:moveTo>
                  <a:lnTo>
                    <a:pt x="10401300" y="0"/>
                  </a:lnTo>
                  <a:lnTo>
                    <a:pt x="10401300" y="5842000"/>
                  </a:lnTo>
                  <a:lnTo>
                    <a:pt x="0" y="5842000"/>
                  </a:lnTo>
                  <a:lnTo>
                    <a:pt x="0" y="0"/>
                  </a:lnTo>
                  <a:close/>
                </a:path>
              </a:pathLst>
            </a:custGeom>
            <a:ln w="12700">
              <a:solidFill>
                <a:srgbClr val="000000"/>
              </a:solidFill>
            </a:ln>
          </p:spPr>
          <p:txBody>
            <a:bodyPr wrap="square" lIns="0" tIns="0" rIns="0" bIns="0" rtlCol="0"/>
            <a:lstStyle/>
            <a:p>
              <a:endParaRPr sz="766"/>
            </a:p>
          </p:txBody>
        </p:sp>
      </p:grpSp>
      <p:sp>
        <p:nvSpPr>
          <p:cNvPr id="5" name="正方形/長方形 4">
            <a:extLst>
              <a:ext uri="{FF2B5EF4-FFF2-40B4-BE49-F238E27FC236}">
                <a16:creationId xmlns:a16="http://schemas.microsoft.com/office/drawing/2014/main" id="{8AEDE6A4-0E97-93E8-5D76-B24B92EFEC28}"/>
              </a:ext>
            </a:extLst>
          </p:cNvPr>
          <p:cNvSpPr/>
          <p:nvPr/>
        </p:nvSpPr>
        <p:spPr>
          <a:xfrm>
            <a:off x="353718" y="1597573"/>
            <a:ext cx="3745318" cy="3239157"/>
          </a:xfrm>
          <a:prstGeom prst="rect">
            <a:avLst/>
          </a:prstGeom>
          <a:noFill/>
          <a:ln w="22225"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ja-JP" altLang="en-US" sz="3200" b="0" i="0" u="none" strike="noStrike" cap="none" spc="0" normalizeH="0" baseline="0">
              <a:ln>
                <a:noFill/>
              </a:ln>
              <a:solidFill>
                <a:srgbClr val="FFFFFF"/>
              </a:solidFill>
              <a:effectLst/>
              <a:uFillTx/>
              <a:latin typeface="+mn-lt"/>
              <a:ea typeface="+mn-ea"/>
              <a:cs typeface="+mn-cs"/>
              <a:sym typeface="ヒラギノ角ゴ ProN W3"/>
            </a:endParaRPr>
          </a:p>
        </p:txBody>
      </p:sp>
      <p:sp>
        <p:nvSpPr>
          <p:cNvPr id="6" name="テキスト ボックス 5">
            <a:extLst>
              <a:ext uri="{FF2B5EF4-FFF2-40B4-BE49-F238E27FC236}">
                <a16:creationId xmlns:a16="http://schemas.microsoft.com/office/drawing/2014/main" id="{69D7CADF-AE0C-8156-E801-740BA7D609F7}"/>
              </a:ext>
            </a:extLst>
          </p:cNvPr>
          <p:cNvSpPr txBox="1"/>
          <p:nvPr/>
        </p:nvSpPr>
        <p:spPr>
          <a:xfrm>
            <a:off x="6353124" y="4893342"/>
            <a:ext cx="2535951" cy="2872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a:t>
            </a:r>
            <a:r>
              <a:rPr kumimoji="0" lang="ja-JP" altLang="en-US"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清水先生の講義スライドより引用</a:t>
            </a:r>
            <a:r>
              <a:rPr kumimoji="0" lang="en-US" altLang="ja-JP"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a:t>
            </a:r>
            <a:endParaRPr kumimoji="0" lang="ja-JP" altLang="en-US"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endParaRPr>
          </a:p>
        </p:txBody>
      </p:sp>
      <p:sp>
        <p:nvSpPr>
          <p:cNvPr id="7" name="スライド番号プレースホルダー 6">
            <a:extLst>
              <a:ext uri="{FF2B5EF4-FFF2-40B4-BE49-F238E27FC236}">
                <a16:creationId xmlns:a16="http://schemas.microsoft.com/office/drawing/2014/main" id="{D25173DC-4CC3-A3AE-C44F-A2DE5C68B109}"/>
              </a:ext>
            </a:extLst>
          </p:cNvPr>
          <p:cNvSpPr>
            <a:spLocks noGrp="1"/>
          </p:cNvSpPr>
          <p:nvPr>
            <p:ph type="sldNum" sz="quarter" idx="7"/>
          </p:nvPr>
        </p:nvSpPr>
        <p:spPr/>
        <p:txBody>
          <a:bodyPr/>
          <a:lstStyle/>
          <a:p>
            <a:fld id="{B6F15528-21DE-4FAA-801E-634DDDAF4B2B}" type="slidenum">
              <a:rPr lang="en-US" altLang="ja-JP" smtClean="0"/>
              <a:t>5</a:t>
            </a:fld>
            <a:endParaRPr lang="ja-JP"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252305" y="146395"/>
            <a:ext cx="8717018" cy="4896000"/>
            <a:chOff x="-1060680" y="181805"/>
            <a:chExt cx="12806490" cy="7192892"/>
          </a:xfrm>
        </p:grpSpPr>
        <p:pic>
          <p:nvPicPr>
            <p:cNvPr id="3" name="object 3"/>
            <p:cNvPicPr>
              <a:picLocks noChangeAspect="1"/>
            </p:cNvPicPr>
            <p:nvPr/>
          </p:nvPicPr>
          <p:blipFill>
            <a:blip r:embed="rId2" cstate="print"/>
            <a:stretch>
              <a:fillRect/>
            </a:stretch>
          </p:blipFill>
          <p:spPr>
            <a:xfrm>
              <a:off x="-876738" y="657805"/>
              <a:ext cx="12438605" cy="6240892"/>
            </a:xfrm>
            <a:prstGeom prst="rect">
              <a:avLst/>
            </a:prstGeom>
          </p:spPr>
        </p:pic>
        <p:sp>
          <p:nvSpPr>
            <p:cNvPr id="4" name="object 4"/>
            <p:cNvSpPr>
              <a:spLocks noChangeAspect="1"/>
            </p:cNvSpPr>
            <p:nvPr/>
          </p:nvSpPr>
          <p:spPr>
            <a:xfrm>
              <a:off x="-1060680" y="181805"/>
              <a:ext cx="12806490" cy="7192892"/>
            </a:xfrm>
            <a:custGeom>
              <a:avLst/>
              <a:gdLst/>
              <a:ahLst/>
              <a:cxnLst/>
              <a:rect l="l" t="t" r="r" b="b"/>
              <a:pathLst>
                <a:path w="10401300" h="5842000">
                  <a:moveTo>
                    <a:pt x="0" y="0"/>
                  </a:moveTo>
                  <a:lnTo>
                    <a:pt x="10401300" y="0"/>
                  </a:lnTo>
                  <a:lnTo>
                    <a:pt x="10401300" y="5842000"/>
                  </a:lnTo>
                  <a:lnTo>
                    <a:pt x="0" y="5842000"/>
                  </a:lnTo>
                  <a:lnTo>
                    <a:pt x="0" y="0"/>
                  </a:lnTo>
                  <a:close/>
                </a:path>
              </a:pathLst>
            </a:custGeom>
            <a:ln w="12700">
              <a:solidFill>
                <a:srgbClr val="000000"/>
              </a:solidFill>
            </a:ln>
          </p:spPr>
          <p:txBody>
            <a:bodyPr wrap="square" lIns="0" tIns="0" rIns="0" bIns="0" rtlCol="0"/>
            <a:lstStyle/>
            <a:p>
              <a:endParaRPr sz="766"/>
            </a:p>
          </p:txBody>
        </p:sp>
      </p:grpSp>
      <p:sp>
        <p:nvSpPr>
          <p:cNvPr id="5" name="テキスト ボックス 4">
            <a:extLst>
              <a:ext uri="{FF2B5EF4-FFF2-40B4-BE49-F238E27FC236}">
                <a16:creationId xmlns:a16="http://schemas.microsoft.com/office/drawing/2014/main" id="{AAA893AA-8555-503D-B164-D3D0C09A1AF0}"/>
              </a:ext>
            </a:extLst>
          </p:cNvPr>
          <p:cNvSpPr txBox="1"/>
          <p:nvPr/>
        </p:nvSpPr>
        <p:spPr>
          <a:xfrm>
            <a:off x="6355744" y="4709847"/>
            <a:ext cx="2535951" cy="2872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altLang="ja-JP"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a:t>
            </a:r>
            <a:r>
              <a:rPr kumimoji="0" lang="ja-JP" altLang="en-US"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清水先生の講義スライドより引用</a:t>
            </a:r>
            <a:r>
              <a:rPr kumimoji="0" lang="en-US" altLang="ja-JP"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a:t>
            </a:r>
            <a:endParaRPr kumimoji="0" lang="ja-JP" altLang="en-US" sz="12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endParaRPr>
          </a:p>
        </p:txBody>
      </p:sp>
      <p:sp>
        <p:nvSpPr>
          <p:cNvPr id="6" name="スライド番号プレースホルダー 5">
            <a:extLst>
              <a:ext uri="{FF2B5EF4-FFF2-40B4-BE49-F238E27FC236}">
                <a16:creationId xmlns:a16="http://schemas.microsoft.com/office/drawing/2014/main" id="{D13EF104-7FC7-511A-7B6B-F2EE1123BD76}"/>
              </a:ext>
            </a:extLst>
          </p:cNvPr>
          <p:cNvSpPr>
            <a:spLocks noGrp="1"/>
          </p:cNvSpPr>
          <p:nvPr>
            <p:ph type="sldNum" sz="quarter" idx="7"/>
          </p:nvPr>
        </p:nvSpPr>
        <p:spPr/>
        <p:txBody>
          <a:bodyPr/>
          <a:lstStyle/>
          <a:p>
            <a:fld id="{B6F15528-21DE-4FAA-801E-634DDDAF4B2B}" type="slidenum">
              <a:rPr lang="en-US" altLang="ja-JP" smtClean="0"/>
              <a:t>6</a:t>
            </a:fld>
            <a:endParaRPr lang="ja-JP"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 name="四角形"/>
          <p:cNvSpPr/>
          <p:nvPr/>
        </p:nvSpPr>
        <p:spPr>
          <a:xfrm>
            <a:off x="5851" y="-1976"/>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574" name="5 ) 決定木(decision tree)"/>
          <p:cNvSpPr txBox="1"/>
          <p:nvPr/>
        </p:nvSpPr>
        <p:spPr>
          <a:xfrm>
            <a:off x="150876" y="94541"/>
            <a:ext cx="7748587" cy="350096"/>
          </a:xfrm>
          <a:prstGeom prst="rect">
            <a:avLst/>
          </a:prstGeom>
          <a:no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defRPr sz="4700">
                <a:solidFill>
                  <a:srgbClr val="FFFFFF"/>
                </a:solidFill>
              </a:defRPr>
            </a:lvl1pPr>
          </a:lstStyle>
          <a:p>
            <a:r>
              <a:rPr lang="en-US" sz="2025" err="1"/>
              <a:t>ランダムフォレスト</a:t>
            </a:r>
            <a:r>
              <a:rPr lang="en-US" sz="2025"/>
              <a:t> (random forest)</a:t>
            </a:r>
            <a:endParaRPr sz="2025"/>
          </a:p>
        </p:txBody>
      </p:sp>
      <p:pic>
        <p:nvPicPr>
          <p:cNvPr id="2" name="図 1" descr="ダイアグラム&#10;&#10;自動的に生成された説明">
            <a:extLst>
              <a:ext uri="{FF2B5EF4-FFF2-40B4-BE49-F238E27FC236}">
                <a16:creationId xmlns:a16="http://schemas.microsoft.com/office/drawing/2014/main" id="{A086E357-7E80-53D6-EB43-DCD75F680DED}"/>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954650"/>
            <a:ext cx="5749158" cy="3234200"/>
          </a:xfrm>
          <a:prstGeom prst="rect">
            <a:avLst/>
          </a:prstGeom>
        </p:spPr>
      </p:pic>
      <p:sp>
        <p:nvSpPr>
          <p:cNvPr id="3" name="テキスト ボックス 2">
            <a:extLst>
              <a:ext uri="{FF2B5EF4-FFF2-40B4-BE49-F238E27FC236}">
                <a16:creationId xmlns:a16="http://schemas.microsoft.com/office/drawing/2014/main" id="{579683F3-F26C-5CF3-EAB2-F88A9D5DEFB7}"/>
              </a:ext>
            </a:extLst>
          </p:cNvPr>
          <p:cNvSpPr txBox="1"/>
          <p:nvPr/>
        </p:nvSpPr>
        <p:spPr>
          <a:xfrm>
            <a:off x="5507420" y="1654558"/>
            <a:ext cx="3507565"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lvl="0" indent="-342900" algn="l">
              <a:lnSpc>
                <a:spcPct val="150000"/>
              </a:lnSpc>
              <a:buFont typeface="+mj-lt"/>
              <a:buAutoNum type="arabicPeriod"/>
            </a:pPr>
            <a:r>
              <a:rPr lang="ja-JP" altLang="ja-JP" sz="1600" b="1">
                <a:effectLst/>
                <a:latin typeface="Meiryo" panose="020B0604030504040204" pitchFamily="34" charset="-128"/>
                <a:ea typeface="Meiryo" panose="020B0604030504040204" pitchFamily="34" charset="-128"/>
                <a:cs typeface="Courier New" panose="02070309020205020404" pitchFamily="49" charset="0"/>
              </a:rPr>
              <a:t>すべてのデータから、</a:t>
            </a:r>
            <a:r>
              <a:rPr lang="en-US" altLang="ja-JP" sz="1600" b="1" dirty="0">
                <a:effectLst/>
                <a:latin typeface="Meiryo" panose="020B0604030504040204" pitchFamily="34" charset="-128"/>
                <a:ea typeface="Meiryo" panose="020B0604030504040204" pitchFamily="34" charset="-128"/>
                <a:cs typeface="ＭＳ Ｐゴシック" panose="020B0600070205080204" pitchFamily="34" charset="-128"/>
              </a:rPr>
              <a:t>n</a:t>
            </a:r>
            <a:r>
              <a:rPr lang="ja-JP" altLang="ja-JP" sz="1600" b="1">
                <a:effectLst/>
                <a:latin typeface="Meiryo" panose="020B0604030504040204" pitchFamily="34" charset="-128"/>
                <a:ea typeface="Meiryo" panose="020B0604030504040204" pitchFamily="34" charset="-128"/>
                <a:cs typeface="Courier New" panose="02070309020205020404" pitchFamily="49" charset="0"/>
              </a:rPr>
              <a:t>個のサンプリングデータセットを作成する</a:t>
            </a:r>
            <a:endParaRPr lang="ja-JP" altLang="ja-JP" sz="1600" b="1">
              <a:effectLst/>
              <a:latin typeface="Meiryo" panose="020B0604030504040204" pitchFamily="34" charset="-128"/>
              <a:ea typeface="Meiryo" panose="020B0604030504040204" pitchFamily="34" charset="-128"/>
              <a:cs typeface="ＭＳ Ｐゴシック" panose="020B0600070205080204" pitchFamily="34" charset="-128"/>
            </a:endParaRPr>
          </a:p>
          <a:p>
            <a:pPr marL="342900" lvl="0" indent="-342900" algn="l">
              <a:lnSpc>
                <a:spcPct val="150000"/>
              </a:lnSpc>
              <a:buFont typeface="+mj-lt"/>
              <a:buAutoNum type="arabicPeriod"/>
            </a:pPr>
            <a:r>
              <a:rPr lang="en-US" altLang="ja-JP" sz="1600" b="1" dirty="0">
                <a:effectLst/>
                <a:latin typeface="Meiryo" panose="020B0604030504040204" pitchFamily="34" charset="-128"/>
                <a:ea typeface="Meiryo" panose="020B0604030504040204" pitchFamily="34" charset="-128"/>
                <a:cs typeface="ＭＳ Ｐゴシック" panose="020B0600070205080204" pitchFamily="34" charset="-128"/>
              </a:rPr>
              <a:t>n</a:t>
            </a:r>
            <a:r>
              <a:rPr lang="ja-JP" altLang="ja-JP" sz="1600" b="1">
                <a:effectLst/>
                <a:latin typeface="Meiryo" panose="020B0604030504040204" pitchFamily="34" charset="-128"/>
                <a:ea typeface="Meiryo" panose="020B0604030504040204" pitchFamily="34" charset="-128"/>
                <a:cs typeface="Courier New" panose="02070309020205020404" pitchFamily="49" charset="0"/>
              </a:rPr>
              <a:t>個の決定木を作成する</a:t>
            </a:r>
            <a:r>
              <a:rPr lang="ja-JP" altLang="en-US" sz="1600" b="1">
                <a:effectLst/>
                <a:latin typeface="Meiryo" panose="020B0604030504040204" pitchFamily="34" charset="-128"/>
                <a:ea typeface="Meiryo" panose="020B0604030504040204" pitchFamily="34" charset="-128"/>
                <a:cs typeface="Courier New" panose="02070309020205020404" pitchFamily="49" charset="0"/>
              </a:rPr>
              <a:t>（この</a:t>
            </a:r>
            <a:r>
              <a:rPr lang="ja-JP" altLang="en-US" sz="1600" b="1">
                <a:latin typeface="Meiryo" panose="020B0604030504040204" pitchFamily="34" charset="-128"/>
                <a:ea typeface="Meiryo" panose="020B0604030504040204" pitchFamily="34" charset="-128"/>
                <a:cs typeface="Courier New" panose="02070309020205020404" pitchFamily="49" charset="0"/>
              </a:rPr>
              <a:t>時に特徴量もランダムに選択</a:t>
            </a:r>
            <a:r>
              <a:rPr lang="en-US" altLang="ja-JP" sz="1600" b="1" dirty="0">
                <a:latin typeface="Meiryo" panose="020B0604030504040204" pitchFamily="34" charset="-128"/>
                <a:ea typeface="Meiryo" panose="020B0604030504040204" pitchFamily="34" charset="-128"/>
                <a:cs typeface="Courier New" panose="02070309020205020404" pitchFamily="49" charset="0"/>
              </a:rPr>
              <a:t>)</a:t>
            </a:r>
            <a:endParaRPr lang="ja-JP" altLang="ja-JP" sz="1600" b="1">
              <a:effectLst/>
              <a:latin typeface="Meiryo" panose="020B0604030504040204" pitchFamily="34" charset="-128"/>
              <a:ea typeface="Meiryo" panose="020B0604030504040204" pitchFamily="34" charset="-128"/>
              <a:cs typeface="ＭＳ Ｐゴシック" panose="020B0600070205080204" pitchFamily="34" charset="-128"/>
            </a:endParaRPr>
          </a:p>
          <a:p>
            <a:pPr marL="342900" lvl="0" indent="-342900" algn="l">
              <a:lnSpc>
                <a:spcPct val="150000"/>
              </a:lnSpc>
              <a:buFont typeface="+mj-lt"/>
              <a:buAutoNum type="arabicPeriod"/>
            </a:pPr>
            <a:r>
              <a:rPr lang="ja-JP" altLang="ja-JP" sz="1600" b="1">
                <a:effectLst/>
                <a:latin typeface="Meiryo" panose="020B0604030504040204" pitchFamily="34" charset="-128"/>
                <a:ea typeface="Meiryo" panose="020B0604030504040204" pitchFamily="34" charset="-128"/>
                <a:cs typeface="Courier New" panose="02070309020205020404" pitchFamily="49" charset="0"/>
              </a:rPr>
              <a:t>各決定木モデルで予測</a:t>
            </a:r>
            <a:endParaRPr lang="ja-JP" altLang="ja-JP" sz="1600" b="1">
              <a:effectLst/>
              <a:latin typeface="Meiryo" panose="020B0604030504040204" pitchFamily="34" charset="-128"/>
              <a:ea typeface="Meiryo" panose="020B0604030504040204" pitchFamily="34" charset="-128"/>
              <a:cs typeface="ＭＳ Ｐゴシック" panose="020B0600070205080204" pitchFamily="34" charset="-128"/>
            </a:endParaRPr>
          </a:p>
          <a:p>
            <a:pPr marL="342900" lvl="0" indent="-342900" algn="l">
              <a:lnSpc>
                <a:spcPct val="150000"/>
              </a:lnSpc>
              <a:buFont typeface="+mj-lt"/>
              <a:buAutoNum type="arabicPeriod"/>
            </a:pPr>
            <a:r>
              <a:rPr lang="ja-JP" altLang="ja-JP" sz="1600" b="1">
                <a:effectLst/>
                <a:latin typeface="Meiryo" panose="020B0604030504040204" pitchFamily="34" charset="-128"/>
                <a:ea typeface="Meiryo" panose="020B0604030504040204" pitchFamily="34" charset="-128"/>
                <a:cs typeface="Courier New" panose="02070309020205020404" pitchFamily="49" charset="0"/>
              </a:rPr>
              <a:t>多数決で最終予測を行う</a:t>
            </a:r>
            <a:endParaRPr lang="ja-JP" altLang="ja-JP" sz="1600" b="1">
              <a:effectLst/>
              <a:latin typeface="Meiryo" panose="020B0604030504040204" pitchFamily="34" charset="-128"/>
              <a:ea typeface="Meiryo" panose="020B0604030504040204" pitchFamily="34" charset="-128"/>
              <a:cs typeface="ＭＳ Ｐゴシック" panose="020B0600070205080204" pitchFamily="34" charset="-128"/>
            </a:endParaRPr>
          </a:p>
        </p:txBody>
      </p:sp>
      <p:sp>
        <p:nvSpPr>
          <p:cNvPr id="4" name="スライド番号プレースホルダー 3">
            <a:extLst>
              <a:ext uri="{FF2B5EF4-FFF2-40B4-BE49-F238E27FC236}">
                <a16:creationId xmlns:a16="http://schemas.microsoft.com/office/drawing/2014/main" id="{A59EADE1-538B-D5E8-2EF2-E27F0EA56950}"/>
              </a:ext>
            </a:extLst>
          </p:cNvPr>
          <p:cNvSpPr>
            <a:spLocks noGrp="1"/>
          </p:cNvSpPr>
          <p:nvPr>
            <p:ph type="sldNum" sz="quarter" idx="2"/>
          </p:nvPr>
        </p:nvSpPr>
        <p:spPr/>
        <p:txBody>
          <a:bodyPr/>
          <a:lstStyle/>
          <a:p>
            <a:fld id="{86CB4B4D-7CA3-9044-876B-883B54F8677D}" type="slidenum">
              <a:rPr lang="en-US" altLang="ja-JP" smtClean="0"/>
              <a:t>7</a:t>
            </a:fld>
            <a:endParaRPr lang="ja-JP" altLang="en-US"/>
          </a:p>
        </p:txBody>
      </p:sp>
    </p:spTree>
    <p:extLst>
      <p:ext uri="{BB962C8B-B14F-4D97-AF65-F5344CB8AC3E}">
        <p14:creationId xmlns:p14="http://schemas.microsoft.com/office/powerpoint/2010/main" val="21937891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 name="四角形"/>
          <p:cNvSpPr/>
          <p:nvPr/>
        </p:nvSpPr>
        <p:spPr>
          <a:xfrm>
            <a:off x="5851" y="-1976"/>
            <a:ext cx="9144000" cy="531019"/>
          </a:xfrm>
          <a:prstGeom prst="rect">
            <a:avLst/>
          </a:prstGeom>
          <a:solidFill>
            <a:srgbClr val="FFC000"/>
          </a:solidFill>
          <a:ln w="12700">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574" name="5 ) 決定木(decision tree)"/>
          <p:cNvSpPr txBox="1"/>
          <p:nvPr/>
        </p:nvSpPr>
        <p:spPr>
          <a:xfrm>
            <a:off x="150876" y="94541"/>
            <a:ext cx="7748587" cy="350096"/>
          </a:xfrm>
          <a:prstGeom prst="rect">
            <a:avLst/>
          </a:prstGeom>
          <a:noFill/>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defRPr sz="4700">
                <a:solidFill>
                  <a:srgbClr val="FFFFFF"/>
                </a:solidFill>
              </a:defRPr>
            </a:lvl1pPr>
          </a:lstStyle>
          <a:p>
            <a:r>
              <a:rPr lang="en-US" sz="2025" err="1"/>
              <a:t>ランダムフォレスト</a:t>
            </a:r>
            <a:r>
              <a:rPr lang="en-US" sz="2025"/>
              <a:t> (random forest)</a:t>
            </a:r>
            <a:endParaRPr sz="2025"/>
          </a:p>
        </p:txBody>
      </p:sp>
      <p:sp>
        <p:nvSpPr>
          <p:cNvPr id="24" name="テキスト ボックス 23">
            <a:extLst>
              <a:ext uri="{FF2B5EF4-FFF2-40B4-BE49-F238E27FC236}">
                <a16:creationId xmlns:a16="http://schemas.microsoft.com/office/drawing/2014/main" id="{BA46BFA1-31B7-1BA5-A7C6-7452558E3417}"/>
              </a:ext>
            </a:extLst>
          </p:cNvPr>
          <p:cNvSpPr txBox="1"/>
          <p:nvPr/>
        </p:nvSpPr>
        <p:spPr>
          <a:xfrm>
            <a:off x="582638" y="1432629"/>
            <a:ext cx="7973961" cy="34727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marR="0" indent="-457200" algn="l" defTabSz="825500" rtl="0" fontAlgn="auto" latinLnBrk="0" hangingPunct="0">
              <a:lnSpc>
                <a:spcPct val="150000"/>
              </a:lnSpc>
              <a:spcBef>
                <a:spcPts val="1200"/>
              </a:spcBef>
              <a:spcAft>
                <a:spcPts val="0"/>
              </a:spcAft>
              <a:buClrTx/>
              <a:buSzTx/>
              <a:buFont typeface="Wingdings" pitchFamily="2" charset="2"/>
              <a:buChar char="l"/>
              <a:tabLst/>
            </a:pPr>
            <a:r>
              <a:rPr kumimoji="0" lang="ja-JP" altLang="en-US" sz="18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回帰・</a:t>
            </a:r>
            <a:r>
              <a:rPr lang="en-US" altLang="ja-JP" sz="1800" dirty="0"/>
              <a:t>SVM</a:t>
            </a:r>
            <a:r>
              <a:rPr lang="ja-JP" altLang="en-US" sz="1800"/>
              <a:t>・決定木分析は一つのモデルを作成していた</a:t>
            </a:r>
            <a:endParaRPr kumimoji="0" lang="en-US" altLang="ja-JP" sz="1800" b="0" i="0" u="none" strike="noStrike" cap="none" spc="0" normalizeH="0" baseline="0" dirty="0">
              <a:ln>
                <a:noFill/>
              </a:ln>
              <a:solidFill>
                <a:srgbClr val="000000"/>
              </a:solidFill>
              <a:effectLst/>
              <a:uFillTx/>
              <a:latin typeface="ヒラギノ角ゴ ProN W6"/>
              <a:ea typeface="ヒラギノ角ゴ ProN W6"/>
              <a:cs typeface="ヒラギノ角ゴ ProN W6"/>
              <a:sym typeface="ヒラギノ角ゴ ProN W6"/>
            </a:endParaRPr>
          </a:p>
          <a:p>
            <a:pPr marL="457200" marR="0" indent="-457200" algn="l" defTabSz="825500" rtl="0" fontAlgn="auto" latinLnBrk="0" hangingPunct="0">
              <a:lnSpc>
                <a:spcPct val="150000"/>
              </a:lnSpc>
              <a:spcBef>
                <a:spcPts val="1200"/>
              </a:spcBef>
              <a:spcAft>
                <a:spcPts val="0"/>
              </a:spcAft>
              <a:buClrTx/>
              <a:buSzTx/>
              <a:buFont typeface="Wingdings" pitchFamily="2" charset="2"/>
              <a:buChar char="l"/>
              <a:tabLst/>
            </a:pPr>
            <a:r>
              <a:rPr lang="ja-JP" altLang="en-US" sz="1800"/>
              <a:t>単一のモデルでどれが最適かを選ぶのは難しく、また精度がそれほど高くないこともある</a:t>
            </a:r>
            <a:endParaRPr kumimoji="0" lang="en-US" altLang="ja-JP" sz="1800" b="0" i="0" u="none" strike="noStrike" cap="none" spc="0" normalizeH="0" baseline="0" dirty="0">
              <a:ln>
                <a:noFill/>
              </a:ln>
              <a:solidFill>
                <a:srgbClr val="000000"/>
              </a:solidFill>
              <a:effectLst/>
              <a:uFillTx/>
              <a:latin typeface="ヒラギノ角ゴ ProN W6"/>
              <a:ea typeface="ヒラギノ角ゴ ProN W6"/>
              <a:cs typeface="ヒラギノ角ゴ ProN W6"/>
              <a:sym typeface="ヒラギノ角ゴ ProN W6"/>
            </a:endParaRPr>
          </a:p>
          <a:p>
            <a:pPr marL="457200" marR="0" indent="-457200" algn="l" defTabSz="825500" rtl="0" fontAlgn="auto" latinLnBrk="0" hangingPunct="0">
              <a:lnSpc>
                <a:spcPct val="150000"/>
              </a:lnSpc>
              <a:spcBef>
                <a:spcPts val="1200"/>
              </a:spcBef>
              <a:spcAft>
                <a:spcPts val="0"/>
              </a:spcAft>
              <a:buClrTx/>
              <a:buSzTx/>
              <a:buFont typeface="Wingdings" pitchFamily="2" charset="2"/>
              <a:buChar char="l"/>
              <a:tabLst/>
            </a:pPr>
            <a:r>
              <a:rPr lang="ja-JP" altLang="en-US" sz="1800"/>
              <a:t>アンサンブル学習は複数のモデルを作成し、最終予測を行うことで精度を高めることができる</a:t>
            </a:r>
            <a:endParaRPr lang="en-US" altLang="ja-JP" sz="1800" dirty="0"/>
          </a:p>
          <a:p>
            <a:pPr marL="457200" marR="0" indent="-457200" algn="l" defTabSz="825500" rtl="0" fontAlgn="auto" latinLnBrk="0" hangingPunct="0">
              <a:lnSpc>
                <a:spcPct val="300000"/>
              </a:lnSpc>
              <a:spcBef>
                <a:spcPts val="0"/>
              </a:spcBef>
              <a:spcAft>
                <a:spcPts val="0"/>
              </a:spcAft>
              <a:buClrTx/>
              <a:buSzTx/>
              <a:buFont typeface="Wingdings" pitchFamily="2" charset="2"/>
              <a:buChar char="l"/>
              <a:tabLst/>
            </a:pPr>
            <a:endParaRPr kumimoji="0" lang="ja-JP" altLang="en-US" sz="18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endParaRPr>
          </a:p>
        </p:txBody>
      </p:sp>
      <p:sp>
        <p:nvSpPr>
          <p:cNvPr id="2" name="スライド番号プレースホルダー 1">
            <a:extLst>
              <a:ext uri="{FF2B5EF4-FFF2-40B4-BE49-F238E27FC236}">
                <a16:creationId xmlns:a16="http://schemas.microsoft.com/office/drawing/2014/main" id="{B0336038-28D7-DCCE-0D05-3042E572AACA}"/>
              </a:ext>
            </a:extLst>
          </p:cNvPr>
          <p:cNvSpPr>
            <a:spLocks noGrp="1"/>
          </p:cNvSpPr>
          <p:nvPr>
            <p:ph type="sldNum" sz="quarter" idx="2"/>
          </p:nvPr>
        </p:nvSpPr>
        <p:spPr/>
        <p:txBody>
          <a:bodyPr/>
          <a:lstStyle/>
          <a:p>
            <a:fld id="{86CB4B4D-7CA3-9044-876B-883B54F8677D}" type="slidenum">
              <a:rPr lang="en-US" altLang="ja-JP" smtClean="0"/>
              <a:t>8</a:t>
            </a:fld>
            <a:endParaRPr lang="ja-JP" altLang="en-US"/>
          </a:p>
        </p:txBody>
      </p:sp>
    </p:spTree>
    <p:extLst>
      <p:ext uri="{BB962C8B-B14F-4D97-AF65-F5344CB8AC3E}">
        <p14:creationId xmlns:p14="http://schemas.microsoft.com/office/powerpoint/2010/main" val="225785264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四角形">
            <a:extLst>
              <a:ext uri="{FF2B5EF4-FFF2-40B4-BE49-F238E27FC236}">
                <a16:creationId xmlns:a16="http://schemas.microsoft.com/office/drawing/2014/main" id="{BDC3A30B-5EC5-A30D-D98B-CDE02F5846B9}"/>
              </a:ext>
            </a:extLst>
          </p:cNvPr>
          <p:cNvSpPr/>
          <p:nvPr/>
        </p:nvSpPr>
        <p:spPr>
          <a:xfrm>
            <a:off x="2000250" y="1433146"/>
            <a:ext cx="5143500" cy="2013297"/>
          </a:xfrm>
          <a:prstGeom prst="rect">
            <a:avLst/>
          </a:prstGeom>
          <a:solidFill>
            <a:srgbClr val="FFC000"/>
          </a:solidFill>
          <a:ln w="12700">
            <a:solidFill>
              <a:srgbClr val="FFC000"/>
            </a:solidFill>
            <a:miter lim="400000"/>
          </a:ln>
        </p:spPr>
        <p:txBody>
          <a:bodyPr lIns="0" tIns="0" rIns="0" bIns="0" anchor="ctr"/>
          <a:lstStyle/>
          <a:p>
            <a:pPr>
              <a:defRPr sz="3200">
                <a:solidFill>
                  <a:srgbClr val="FFFFFF"/>
                </a:solidFill>
                <a:latin typeface="+mn-lt"/>
                <a:ea typeface="+mn-ea"/>
                <a:cs typeface="+mn-cs"/>
                <a:sym typeface="ヒラギノ角ゴ ProN W3"/>
              </a:defRPr>
            </a:pPr>
            <a:endParaRPr sz="1200"/>
          </a:p>
        </p:txBody>
      </p:sp>
      <p:sp>
        <p:nvSpPr>
          <p:cNvPr id="121" name="第２回"/>
          <p:cNvSpPr txBox="1">
            <a:spLocks noGrp="1"/>
          </p:cNvSpPr>
          <p:nvPr>
            <p:ph type="ctrTitle"/>
          </p:nvPr>
        </p:nvSpPr>
        <p:spPr>
          <a:xfrm>
            <a:off x="2261711" y="1690080"/>
            <a:ext cx="4620578" cy="881670"/>
          </a:xfrm>
          <a:prstGeom prst="rect">
            <a:avLst/>
          </a:prstGeom>
        </p:spPr>
        <p:txBody>
          <a:bodyPr>
            <a:noAutofit/>
          </a:bodyPr>
          <a:lstStyle/>
          <a:p>
            <a:r>
              <a:rPr lang="ja-JP" altLang="en-US" sz="5400" b="1"/>
              <a:t>演習</a:t>
            </a:r>
            <a:endParaRPr sz="5400" b="1"/>
          </a:p>
        </p:txBody>
      </p:sp>
      <p:sp>
        <p:nvSpPr>
          <p:cNvPr id="122" name="線形回帰〜ロジスティック回帰"/>
          <p:cNvSpPr txBox="1">
            <a:spLocks noGrp="1"/>
          </p:cNvSpPr>
          <p:nvPr>
            <p:ph type="subTitle" sz="quarter" idx="1"/>
          </p:nvPr>
        </p:nvSpPr>
        <p:spPr>
          <a:xfrm>
            <a:off x="2261711" y="2571750"/>
            <a:ext cx="4620578" cy="595313"/>
          </a:xfrm>
          <a:prstGeom prst="rect">
            <a:avLst/>
          </a:prstGeom>
        </p:spPr>
        <p:txBody>
          <a:bodyPr>
            <a:normAutofit/>
          </a:bodyPr>
          <a:lstStyle/>
          <a:p>
            <a:r>
              <a:rPr lang="ja-JP" altLang="en-US" sz="3200"/>
              <a:t>ランダムフォレスト</a:t>
            </a:r>
            <a:endParaRPr sz="3200"/>
          </a:p>
        </p:txBody>
      </p:sp>
      <p:sp>
        <p:nvSpPr>
          <p:cNvPr id="3" name="スライド番号プレースホルダー 2">
            <a:extLst>
              <a:ext uri="{FF2B5EF4-FFF2-40B4-BE49-F238E27FC236}">
                <a16:creationId xmlns:a16="http://schemas.microsoft.com/office/drawing/2014/main" id="{E0BD7D64-0ADD-A1E3-3F6D-E3A45BFF0F10}"/>
              </a:ext>
            </a:extLst>
          </p:cNvPr>
          <p:cNvSpPr>
            <a:spLocks noGrp="1"/>
          </p:cNvSpPr>
          <p:nvPr>
            <p:ph type="sldNum" sz="quarter" idx="2"/>
          </p:nvPr>
        </p:nvSpPr>
        <p:spPr/>
        <p:txBody>
          <a:bodyPr/>
          <a:lstStyle/>
          <a:p>
            <a:fld id="{86CB4B4D-7CA3-9044-876B-883B54F8677D}" type="slidenum">
              <a:rPr lang="en-US" altLang="ja-JP" smtClean="0"/>
              <a:t>9</a:t>
            </a:fld>
            <a:endParaRPr lang="ja-JP" altLang="en-US"/>
          </a:p>
        </p:txBody>
      </p:sp>
      <p:sp>
        <p:nvSpPr>
          <p:cNvPr id="4" name="テキスト ボックス 3">
            <a:extLst>
              <a:ext uri="{FF2B5EF4-FFF2-40B4-BE49-F238E27FC236}">
                <a16:creationId xmlns:a16="http://schemas.microsoft.com/office/drawing/2014/main" id="{FD2D294C-D989-357A-D14C-8DA747F7D06C}"/>
              </a:ext>
            </a:extLst>
          </p:cNvPr>
          <p:cNvSpPr txBox="1"/>
          <p:nvPr/>
        </p:nvSpPr>
        <p:spPr>
          <a:xfrm>
            <a:off x="1466205" y="3779245"/>
            <a:ext cx="6206827"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ja-JP" altLang="en-US" sz="2800" b="0" i="0" u="none" strike="noStrike" cap="none" spc="0" normalizeH="0" baseline="0">
                <a:ln>
                  <a:noFill/>
                </a:ln>
                <a:solidFill>
                  <a:srgbClr val="FF0000"/>
                </a:solidFill>
                <a:effectLst/>
                <a:uFillTx/>
                <a:latin typeface="ヒラギノ角ゴ ProN W6"/>
                <a:ea typeface="ヒラギノ角ゴ ProN W6"/>
                <a:cs typeface="ヒラギノ角ゴ ProN W6"/>
                <a:sym typeface="ヒラギノ角ゴ ProN W6"/>
              </a:rPr>
              <a:t>乳がんのデータ</a:t>
            </a:r>
            <a:r>
              <a:rPr kumimoji="0" lang="ja-JP" altLang="en-US" sz="28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rPr>
              <a:t>を用いて、分類を行う</a:t>
            </a:r>
          </a:p>
        </p:txBody>
      </p:sp>
    </p:spTree>
    <p:extLst>
      <p:ext uri="{BB962C8B-B14F-4D97-AF65-F5344CB8AC3E}">
        <p14:creationId xmlns:p14="http://schemas.microsoft.com/office/powerpoint/2010/main" val="2390433624"/>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ヒラギノ角ゴ ProN W3"/>
        <a:ea typeface="ヒラギノ角ゴ ProN W3"/>
        <a:cs typeface="ヒラギノ角ゴ ProN W3"/>
      </a:majorFont>
      <a:minorFont>
        <a:latin typeface="ヒラギノ角ゴ ProN W3"/>
        <a:ea typeface="ヒラギノ角ゴ ProN W3"/>
        <a:cs typeface="ヒラギノ角ゴ ProN W3"/>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ヒラギノ角ゴ ProN W3"/>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ヒラギノ角ゴ ProN W3"/>
        <a:ea typeface="ヒラギノ角ゴ ProN W3"/>
        <a:cs typeface="ヒラギノ角ゴ ProN W3"/>
      </a:majorFont>
      <a:minorFont>
        <a:latin typeface="ヒラギノ角ゴ ProN W3"/>
        <a:ea typeface="ヒラギノ角ゴ ProN W3"/>
        <a:cs typeface="ヒラギノ角ゴ ProN W3"/>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ヒラギノ角ゴ ProN W3"/>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ヒラギノ角ゴ ProN W6"/>
            <a:ea typeface="ヒラギノ角ゴ ProN W6"/>
            <a:cs typeface="ヒラギノ角ゴ ProN W6"/>
            <a:sym typeface="ヒラギノ角ゴ ProN W6"/>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E74597ED3F9DF04396CDAF7ADD5042AD" ma:contentTypeVersion="16" ma:contentTypeDescription="新しいドキュメントを作成します。" ma:contentTypeScope="" ma:versionID="cc81f611e112f3e2ed258b6ede35e7bb">
  <xsd:schema xmlns:xsd="http://www.w3.org/2001/XMLSchema" xmlns:xs="http://www.w3.org/2001/XMLSchema" xmlns:p="http://schemas.microsoft.com/office/2006/metadata/properties" xmlns:ns2="3bedeca0-c2ed-4417-b266-8522ee8d026f" xmlns:ns3="f06b4c2f-2c82-42f4-a7b1-f551fd148232" targetNamespace="http://schemas.microsoft.com/office/2006/metadata/properties" ma:root="true" ma:fieldsID="14f8125897bec85f8b10cb04740fcf64" ns2:_="" ns3:_="">
    <xsd:import namespace="3bedeca0-c2ed-4417-b266-8522ee8d026f"/>
    <xsd:import namespace="f06b4c2f-2c82-42f4-a7b1-f551fd148232"/>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Loca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edeca0-c2ed-4417-b266-8522ee8d026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画像タグ" ma:readOnly="false" ma:fieldId="{5cf76f15-5ced-4ddc-b409-7134ff3c332f}" ma:taxonomyMulti="true" ma:sspId="64d63cec-adaa-4823-9f5f-a031abd4e23f" ma:termSetId="09814cd3-568e-fe90-9814-8d621ff8fb84" ma:anchorId="fba54fb3-c3e1-fe81-a776-ca4b69148c4d" ma:open="true" ma:isKeyword="false">
      <xsd:complexType>
        <xsd:sequence>
          <xsd:element ref="pc:Terms" minOccurs="0" maxOccurs="1"/>
        </xsd:sequence>
      </xsd:complexType>
    </xsd:element>
    <xsd:element name="MediaServiceLocation" ma:index="21" nillable="true" ma:displayName="Location" ma:indexed="true" ma:internalName="MediaServiceLocation"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06b4c2f-2c82-42f4-a7b1-f551fd148232" elementFormDefault="qualified">
    <xsd:import namespace="http://schemas.microsoft.com/office/2006/documentManagement/types"/>
    <xsd:import namespace="http://schemas.microsoft.com/office/infopath/2007/PartnerControls"/>
    <xsd:element name="SharedWithUsers" ma:index="15"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共有相手の詳細情報" ma:internalName="SharedWithDetails" ma:readOnly="true">
      <xsd:simpleType>
        <xsd:restriction base="dms:Note">
          <xsd:maxLength value="255"/>
        </xsd:restriction>
      </xsd:simpleType>
    </xsd:element>
    <xsd:element name="TaxCatchAll" ma:index="20" nillable="true" ma:displayName="Taxonomy Catch All Column" ma:hidden="true" ma:list="{324322fb-54ae-441b-a0be-81c7a9c24d11}" ma:internalName="TaxCatchAll" ma:showField="CatchAllData" ma:web="f06b4c2f-2c82-42f4-a7b1-f551fd14823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f06b4c2f-2c82-42f4-a7b1-f551fd148232" xsi:nil="true"/>
    <lcf76f155ced4ddcb4097134ff3c332f xmlns="3bedeca0-c2ed-4417-b266-8522ee8d026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BF28012-1BB6-4607-8F63-E16F8543495A}">
  <ds:schemaRefs>
    <ds:schemaRef ds:uri="3bedeca0-c2ed-4417-b266-8522ee8d026f"/>
    <ds:schemaRef ds:uri="f06b4c2f-2c82-42f4-a7b1-f551fd14823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0DCF932-6AE1-43CD-A02B-D8E37F0EFC97}">
  <ds:schemaRefs>
    <ds:schemaRef ds:uri="http://schemas.microsoft.com/sharepoint/v3/contenttype/forms"/>
  </ds:schemaRefs>
</ds:datastoreItem>
</file>

<file path=customXml/itemProps3.xml><?xml version="1.0" encoding="utf-8"?>
<ds:datastoreItem xmlns:ds="http://schemas.openxmlformats.org/officeDocument/2006/customXml" ds:itemID="{D025857F-8806-4E6D-BF48-71DF6AA496A3}">
  <ds:schemaRefs>
    <ds:schemaRef ds:uri="http://www.w3.org/XML/1998/namespace"/>
    <ds:schemaRef ds:uri="http://schemas.microsoft.com/office/infopath/2007/PartnerControls"/>
    <ds:schemaRef ds:uri="http://schemas.microsoft.com/office/2006/metadata/properties"/>
    <ds:schemaRef ds:uri="3bedeca0-c2ed-4417-b266-8522ee8d026f"/>
    <ds:schemaRef ds:uri="http://schemas.microsoft.com/office/2006/documentManagement/types"/>
    <ds:schemaRef ds:uri="http://purl.org/dc/dcmitype/"/>
    <ds:schemaRef ds:uri="http://purl.org/dc/terms/"/>
    <ds:schemaRef ds:uri="http://schemas.openxmlformats.org/package/2006/metadata/core-properties"/>
    <ds:schemaRef ds:uri="http://purl.org/dc/elements/1.1/"/>
    <ds:schemaRef ds:uri="f06b4c2f-2c82-42f4-a7b1-f551fd148232"/>
  </ds:schemaRefs>
</ds:datastoreItem>
</file>

<file path=docProps/app.xml><?xml version="1.0" encoding="utf-8"?>
<Properties xmlns="http://schemas.openxmlformats.org/officeDocument/2006/extended-properties" xmlns:vt="http://schemas.openxmlformats.org/officeDocument/2006/docPropsVTypes">
  <TotalTime>173</TotalTime>
  <Words>3562</Words>
  <Application>Microsoft Macintosh PowerPoint</Application>
  <PresentationFormat>画面に合わせる (16:9)</PresentationFormat>
  <Paragraphs>534</Paragraphs>
  <Slides>40</Slides>
  <Notes>29</Notes>
  <HiddenSlides>0</HiddenSlides>
  <MMClips>0</MMClips>
  <ScaleCrop>false</ScaleCrop>
  <HeadingPairs>
    <vt:vector size="6" baseType="variant">
      <vt:variant>
        <vt:lpstr>使用されているフォント</vt:lpstr>
      </vt:variant>
      <vt:variant>
        <vt:i4>14</vt:i4>
      </vt:variant>
      <vt:variant>
        <vt:lpstr>テーマ</vt:lpstr>
      </vt:variant>
      <vt:variant>
        <vt:i4>1</vt:i4>
      </vt:variant>
      <vt:variant>
        <vt:lpstr>スライド タイトル</vt:lpstr>
      </vt:variant>
      <vt:variant>
        <vt:i4>40</vt:i4>
      </vt:variant>
    </vt:vector>
  </HeadingPairs>
  <TitlesOfParts>
    <vt:vector size="55" baseType="lpstr">
      <vt:lpstr>BIZ UDGothic</vt:lpstr>
      <vt:lpstr>Hiragino Maru Gothic ProN W4</vt:lpstr>
      <vt:lpstr>ＭＳ Ｐゴシック</vt:lpstr>
      <vt:lpstr>Söhne</vt:lpstr>
      <vt:lpstr>Toppan Bunkyu Gothic Regular</vt:lpstr>
      <vt:lpstr>YuGothic</vt:lpstr>
      <vt:lpstr>ヒラギノ角ゴ ProN W3</vt:lpstr>
      <vt:lpstr>ヒラギノ角ゴ ProN W6</vt:lpstr>
      <vt:lpstr>Meiryo</vt:lpstr>
      <vt:lpstr>Arial</vt:lpstr>
      <vt:lpstr>Courier New</vt:lpstr>
      <vt:lpstr>Helvetica Neue Light</vt:lpstr>
      <vt:lpstr>Times New Roman</vt:lpstr>
      <vt:lpstr>Wingdings</vt:lpstr>
      <vt:lpstr>White</vt:lpstr>
      <vt:lpstr>演習授業中の質問対応について</vt:lpstr>
      <vt:lpstr>医療とAI・ビッグデータ入門 演習14</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演習</vt:lpstr>
      <vt:lpstr>PowerPoint プレゼンテーション</vt:lpstr>
      <vt:lpstr>PowerPoint プレゼンテーション</vt:lpstr>
      <vt:lpstr>PowerPoint プレゼンテーション</vt:lpstr>
      <vt:lpstr>PowerPoint プレゼンテーション</vt:lpstr>
      <vt:lpstr>検索google colab Colaboratory へようこそ - Colaboratory - Google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特徴量の重要度  Feature Importance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須藤毅顕</dc:creator>
  <cp:lastModifiedBy>須藤　毅顕</cp:lastModifiedBy>
  <cp:revision>2</cp:revision>
  <dcterms:modified xsi:type="dcterms:W3CDTF">2024-08-01T03:20:27Z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0x010100E74597ED3F9DF04396CDAF7ADD5042AD</vt:lpwstr>
  </property>
  <property fmtid="{D5CDD505-2E9C-101B-9397-08002B2CF9AE}" pid="3" name="MediaServiceImageTags">
    <vt:lpwstr/>
  </property>
</Properties>
</file>